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20"/>
  </p:notesMasterIdLst>
  <p:handoutMasterIdLst>
    <p:handoutMasterId r:id="rId21"/>
  </p:handoutMasterIdLst>
  <p:sldIdLst>
    <p:sldId id="277" r:id="rId2"/>
    <p:sldId id="466" r:id="rId3"/>
    <p:sldId id="522" r:id="rId4"/>
    <p:sldId id="521" r:id="rId5"/>
    <p:sldId id="483" r:id="rId6"/>
    <p:sldId id="278" r:id="rId7"/>
    <p:sldId id="525" r:id="rId8"/>
    <p:sldId id="542" r:id="rId9"/>
    <p:sldId id="526" r:id="rId10"/>
    <p:sldId id="472" r:id="rId11"/>
    <p:sldId id="474" r:id="rId12"/>
    <p:sldId id="538" r:id="rId13"/>
    <p:sldId id="516" r:id="rId14"/>
    <p:sldId id="547" r:id="rId15"/>
    <p:sldId id="473" r:id="rId16"/>
    <p:sldId id="257" r:id="rId17"/>
    <p:sldId id="504" r:id="rId18"/>
    <p:sldId id="54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57A5"/>
    <a:srgbClr val="778FBC"/>
    <a:srgbClr val="203E78"/>
    <a:srgbClr val="011A30"/>
    <a:srgbClr val="07253D"/>
    <a:srgbClr val="7A92BE"/>
    <a:srgbClr val="8BA2CB"/>
    <a:srgbClr val="8199C4"/>
    <a:srgbClr val="7E96C1"/>
    <a:srgbClr val="4096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4706" autoAdjust="0"/>
  </p:normalViewPr>
  <p:slideViewPr>
    <p:cSldViewPr snapToGrid="0">
      <p:cViewPr varScale="1">
        <p:scale>
          <a:sx n="85" d="100"/>
          <a:sy n="85" d="100"/>
        </p:scale>
        <p:origin x="586" y="62"/>
      </p:cViewPr>
      <p:guideLst>
        <p:guide pos="3840"/>
        <p:guide orient="horz" pos="2160"/>
      </p:guideLst>
    </p:cSldViewPr>
  </p:slideViewPr>
  <p:notesTextViewPr>
    <p:cViewPr>
      <p:scale>
        <a:sx n="1" d="1"/>
        <a:sy n="1" d="1"/>
      </p:scale>
      <p:origin x="0" y="0"/>
    </p:cViewPr>
  </p:notesTextViewPr>
  <p:notesViewPr>
    <p:cSldViewPr snapToGrid="0" showGuides="1">
      <p:cViewPr>
        <p:scale>
          <a:sx n="75" d="100"/>
          <a:sy n="75" d="100"/>
        </p:scale>
        <p:origin x="4080" y="-1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sv-SE" dirty="0"/>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94D8011-F4C0-4DC8-93EC-F444DCB9C574}" type="datetime1">
              <a:rPr lang="sv-SE" smtClean="0"/>
              <a:t>2024-11-26</a:t>
            </a:fld>
            <a:endParaRPr lang="sv-SE" dirty="0"/>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sv-SE" dirty="0"/>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798501B-77B5-4365-9881-C6E19A3C1E42}" type="slidenum">
              <a:rPr lang="sv-SE" smtClean="0"/>
              <a:t>‹#›</a:t>
            </a:fld>
            <a:endParaRPr lang="sv-SE" dirty="0"/>
          </a:p>
        </p:txBody>
      </p:sp>
    </p:spTree>
    <p:extLst>
      <p:ext uri="{BB962C8B-B14F-4D97-AF65-F5344CB8AC3E}">
        <p14:creationId xmlns:p14="http://schemas.microsoft.com/office/powerpoint/2010/main" val="28514561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sv-SE" noProof="0"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77D2642-2D9A-4D56-AF22-4EBB6D3C9143}" type="datetime1">
              <a:rPr lang="sv-SE" noProof="0" smtClean="0"/>
              <a:t>2024-11-26</a:t>
            </a:fld>
            <a:endParaRPr lang="sv-SE" noProof="0"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sv-SE" noProof="0"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v-SE" noProof="0" dirty="0"/>
              <a:t>Redigera format för bakgrundstext</a:t>
            </a:r>
          </a:p>
          <a:p>
            <a:pPr lvl="1" rtl="0"/>
            <a:r>
              <a:rPr lang="sv-SE" noProof="0" dirty="0"/>
              <a:t>Nivå två</a:t>
            </a:r>
          </a:p>
          <a:p>
            <a:pPr lvl="2" rtl="0"/>
            <a:r>
              <a:rPr lang="sv-SE" noProof="0" dirty="0"/>
              <a:t>Nivå tre</a:t>
            </a:r>
          </a:p>
          <a:p>
            <a:pPr lvl="3" rtl="0"/>
            <a:r>
              <a:rPr lang="sv-SE" noProof="0" dirty="0"/>
              <a:t>Nivå fyra</a:t>
            </a:r>
          </a:p>
          <a:p>
            <a:pPr lvl="4" rtl="0"/>
            <a:r>
              <a:rPr lang="sv-SE" noProof="0" dirty="0"/>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sv-SE" noProof="0"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C8BD8E7-1312-41F3-99C4-6DA5AF891969}" type="slidenum">
              <a:rPr lang="sv-SE" noProof="0" smtClean="0"/>
              <a:t>‹#›</a:t>
            </a:fld>
            <a:endParaRPr lang="sv-SE" noProof="0" dirty="0"/>
          </a:p>
        </p:txBody>
      </p:sp>
    </p:spTree>
    <p:extLst>
      <p:ext uri="{BB962C8B-B14F-4D97-AF65-F5344CB8AC3E}">
        <p14:creationId xmlns:p14="http://schemas.microsoft.com/office/powerpoint/2010/main" val="28920842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rtl="0"/>
            <a:fld id="{FC8BD8E7-1312-41F3-99C4-6DA5AF891969}" type="slidenum">
              <a:rPr lang="sv-SE" smtClean="0"/>
              <a:t>1</a:t>
            </a:fld>
            <a:endParaRPr lang="sv-SE" dirty="0"/>
          </a:p>
        </p:txBody>
      </p:sp>
    </p:spTree>
    <p:extLst>
      <p:ext uri="{BB962C8B-B14F-4D97-AF65-F5344CB8AC3E}">
        <p14:creationId xmlns:p14="http://schemas.microsoft.com/office/powerpoint/2010/main" val="912838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8BD8E7-1312-41F3-99C4-6DA5AF891969}" type="slidenum">
              <a:rPr kumimoji="0" lang="sv-SE" sz="1200" b="0" i="0" u="none" strike="noStrike" kern="1200" cap="none" spc="0" normalizeH="0" baseline="0" noProof="0" smtClean="0">
                <a:ln>
                  <a:noFill/>
                </a:ln>
                <a:solidFill>
                  <a:srgbClr val="59595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784248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8BD8E7-1312-41F3-99C4-6DA5AF891969}" type="slidenum">
              <a:rPr kumimoji="0" lang="sv-SE" sz="1200" b="0" i="0" u="none" strike="noStrike" kern="1200" cap="none" spc="0" normalizeH="0" baseline="0" noProof="0" smtClean="0">
                <a:ln>
                  <a:noFill/>
                </a:ln>
                <a:solidFill>
                  <a:srgbClr val="59595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709181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2E398-2725-3A77-3968-F6107F9581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9602D82-D65B-A2F6-4231-1B45D444FA6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69F86FA-13F6-AE54-932F-659E0A5855FB}"/>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144758B6-F93E-DB05-DF8D-258BC6ED37B9}"/>
              </a:ext>
            </a:extLst>
          </p:cNvPr>
          <p:cNvSpPr>
            <a:spLocks noGrp="1"/>
          </p:cNvSpPr>
          <p:nvPr>
            <p:ph type="sldNum" sz="quarter" idx="10"/>
          </p:nvPr>
        </p:nvSpPr>
        <p:spPr/>
        <p:txBody>
          <a:bodyPr/>
          <a:lstStyle/>
          <a:p>
            <a:pPr rtl="0"/>
            <a:fld id="{FC8BD8E7-1312-41F3-99C4-6DA5AF891969}" type="slidenum">
              <a:rPr lang="sv-SE" smtClean="0"/>
              <a:t>12</a:t>
            </a:fld>
            <a:endParaRPr lang="sv-SE" dirty="0"/>
          </a:p>
        </p:txBody>
      </p:sp>
    </p:spTree>
    <p:extLst>
      <p:ext uri="{BB962C8B-B14F-4D97-AF65-F5344CB8AC3E}">
        <p14:creationId xmlns:p14="http://schemas.microsoft.com/office/powerpoint/2010/main" val="1433391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8BD8E7-1312-41F3-99C4-6DA5AF891969}" type="slidenum">
              <a:rPr kumimoji="0" lang="sv-SE" sz="1200" b="0" i="0" u="none" strike="noStrike" kern="1200" cap="none" spc="0" normalizeH="0" baseline="0" noProof="0" smtClean="0">
                <a:ln>
                  <a:noFill/>
                </a:ln>
                <a:solidFill>
                  <a:srgbClr val="59595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749653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0C63E-DADD-1B6E-1780-CB6619A6D08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DCB4C4A-E055-2926-E509-2B719EACBCF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7618929-F32D-B98A-9470-4808BC357B78}"/>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369CBA14-DA73-111A-95D6-29BE78211C96}"/>
              </a:ext>
            </a:extLst>
          </p:cNvPr>
          <p:cNvSpPr>
            <a:spLocks noGrp="1"/>
          </p:cNvSpPr>
          <p:nvPr>
            <p:ph type="sldNum" sz="quarter" idx="10"/>
          </p:nvPr>
        </p:nvSpPr>
        <p:spPr/>
        <p:txBody>
          <a:bodyPr/>
          <a:lstStyle/>
          <a:p>
            <a:pPr rtl="0"/>
            <a:fld id="{FC8BD8E7-1312-41F3-99C4-6DA5AF891969}" type="slidenum">
              <a:rPr lang="sv-SE" smtClean="0"/>
              <a:t>14</a:t>
            </a:fld>
            <a:endParaRPr lang="sv-SE" dirty="0"/>
          </a:p>
        </p:txBody>
      </p:sp>
    </p:spTree>
    <p:extLst>
      <p:ext uri="{BB962C8B-B14F-4D97-AF65-F5344CB8AC3E}">
        <p14:creationId xmlns:p14="http://schemas.microsoft.com/office/powerpoint/2010/main" val="766192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8BD8E7-1312-41F3-99C4-6DA5AF891969}" type="slidenum">
              <a:rPr kumimoji="0" lang="sv-SE" sz="1200" b="0" i="0" u="none" strike="noStrike" kern="1200" cap="none" spc="0" normalizeH="0" baseline="0" noProof="0" smtClean="0">
                <a:ln>
                  <a:noFill/>
                </a:ln>
                <a:solidFill>
                  <a:srgbClr val="59595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405807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rtl="0"/>
            <a:fld id="{FC8BD8E7-1312-41F3-99C4-6DA5AF891969}" type="slidenum">
              <a:rPr lang="sv-SE" smtClean="0"/>
              <a:t>16</a:t>
            </a:fld>
            <a:endParaRPr lang="sv-SE" dirty="0"/>
          </a:p>
        </p:txBody>
      </p:sp>
    </p:spTree>
    <p:extLst>
      <p:ext uri="{BB962C8B-B14F-4D97-AF65-F5344CB8AC3E}">
        <p14:creationId xmlns:p14="http://schemas.microsoft.com/office/powerpoint/2010/main" val="815047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rtl="0"/>
            <a:fld id="{FC8BD8E7-1312-41F3-99C4-6DA5AF891969}" type="slidenum">
              <a:rPr lang="sv-SE" smtClean="0"/>
              <a:t>17</a:t>
            </a:fld>
            <a:endParaRPr lang="sv-SE" dirty="0"/>
          </a:p>
        </p:txBody>
      </p:sp>
    </p:spTree>
    <p:extLst>
      <p:ext uri="{BB962C8B-B14F-4D97-AF65-F5344CB8AC3E}">
        <p14:creationId xmlns:p14="http://schemas.microsoft.com/office/powerpoint/2010/main" val="3054625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9B1C-47E3-2107-5F55-F4EB9188449C}"/>
            </a:ext>
          </a:extLst>
        </p:cNvPr>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39168E35-0128-81AA-9601-38395033AC1C}"/>
              </a:ext>
            </a:extLst>
          </p:cNvPr>
          <p:cNvSpPr>
            <a:spLocks noGrp="1" noRot="1" noChangeAspect="1" noTextEdit="1"/>
          </p:cNvSpPr>
          <p:nvPr>
            <p:ph type="sldImg"/>
          </p:nvPr>
        </p:nvSpPr>
        <p:spPr bwMode="auto">
          <a:noFill/>
          <a:ln>
            <a:solidFill>
              <a:srgbClr val="000000"/>
            </a:solidFill>
            <a:miter lim="800000"/>
            <a:headEnd/>
            <a:tailEnd/>
          </a:ln>
        </p:spPr>
      </p:sp>
      <p:sp>
        <p:nvSpPr>
          <p:cNvPr id="29698" name="Notes Placeholder 2">
            <a:extLst>
              <a:ext uri="{FF2B5EF4-FFF2-40B4-BE49-F238E27FC236}">
                <a16:creationId xmlns:a16="http://schemas.microsoft.com/office/drawing/2014/main" id="{63817B90-F9EB-6B23-3C8C-2A346AEA2B02}"/>
              </a:ext>
            </a:extLst>
          </p:cNvPr>
          <p:cNvSpPr>
            <a:spLocks noGrp="1"/>
          </p:cNvSpPr>
          <p:nvPr>
            <p:ph type="body" idx="1"/>
          </p:nvPr>
        </p:nvSpPr>
        <p:spPr bwMode="auto">
          <a:xfrm>
            <a:off x="534988" y="2954338"/>
            <a:ext cx="5788025" cy="5873750"/>
          </a:xfrm>
          <a:noFill/>
        </p:spPr>
        <p:txBody>
          <a:bodyPr/>
          <a:lstStyle/>
          <a:p>
            <a:pPr eaLnBrk="1" hangingPunct="1">
              <a:lnSpc>
                <a:spcPct val="85000"/>
              </a:lnSpc>
              <a:spcBef>
                <a:spcPct val="0"/>
              </a:spcBef>
              <a:spcAft>
                <a:spcPts val="300"/>
              </a:spcAft>
            </a:pPr>
            <a:endParaRPr lang="sv-SE" sz="1400" dirty="0"/>
          </a:p>
        </p:txBody>
      </p:sp>
    </p:spTree>
    <p:extLst>
      <p:ext uri="{BB962C8B-B14F-4D97-AF65-F5344CB8AC3E}">
        <p14:creationId xmlns:p14="http://schemas.microsoft.com/office/powerpoint/2010/main" val="377155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xfrm>
            <a:off x="534988" y="2954338"/>
            <a:ext cx="5788025" cy="5873750"/>
          </a:xfrm>
          <a:noFill/>
        </p:spPr>
        <p:txBody>
          <a:bodyPr/>
          <a:lstStyle/>
          <a:p>
            <a:pPr eaLnBrk="1" hangingPunct="1">
              <a:lnSpc>
                <a:spcPct val="85000"/>
              </a:lnSpc>
              <a:spcBef>
                <a:spcPct val="0"/>
              </a:spcBef>
              <a:spcAft>
                <a:spcPts val="300"/>
              </a:spcAft>
            </a:pPr>
            <a:endParaRPr lang="sv-SE" sz="1400" dirty="0"/>
          </a:p>
        </p:txBody>
      </p:sp>
    </p:spTree>
    <p:extLst>
      <p:ext uri="{BB962C8B-B14F-4D97-AF65-F5344CB8AC3E}">
        <p14:creationId xmlns:p14="http://schemas.microsoft.com/office/powerpoint/2010/main" val="1810395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rtl="0"/>
            <a:fld id="{FC8BD8E7-1312-41F3-99C4-6DA5AF891969}" type="slidenum">
              <a:rPr lang="sv-SE" smtClean="0"/>
              <a:t>3</a:t>
            </a:fld>
            <a:endParaRPr lang="sv-SE" dirty="0"/>
          </a:p>
        </p:txBody>
      </p:sp>
    </p:spTree>
    <p:extLst>
      <p:ext uri="{BB962C8B-B14F-4D97-AF65-F5344CB8AC3E}">
        <p14:creationId xmlns:p14="http://schemas.microsoft.com/office/powerpoint/2010/main" val="4270839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8BD8E7-1312-41F3-99C4-6DA5AF891969}" type="slidenum">
              <a:rPr kumimoji="0" lang="sv-SE" sz="1200" b="0" i="0" u="none" strike="noStrike" kern="1200" cap="none" spc="0" normalizeH="0" baseline="0" noProof="0" smtClean="0">
                <a:ln>
                  <a:noFill/>
                </a:ln>
                <a:solidFill>
                  <a:srgbClr val="59595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453146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8BD8E7-1312-41F3-99C4-6DA5AF891969}" type="slidenum">
              <a:rPr kumimoji="0" lang="sv-SE" sz="1200" b="0" i="0" u="none" strike="noStrike" kern="1200" cap="none" spc="0" normalizeH="0" baseline="0" noProof="0" smtClean="0">
                <a:ln>
                  <a:noFill/>
                </a:ln>
                <a:solidFill>
                  <a:srgbClr val="59595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954507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rtl="0"/>
            <a:fld id="{FC8BD8E7-1312-41F3-99C4-6DA5AF891969}" type="slidenum">
              <a:rPr lang="sv-SE" smtClean="0"/>
              <a:t>6</a:t>
            </a:fld>
            <a:endParaRPr lang="sv-SE" dirty="0"/>
          </a:p>
        </p:txBody>
      </p:sp>
    </p:spTree>
    <p:extLst>
      <p:ext uri="{BB962C8B-B14F-4D97-AF65-F5344CB8AC3E}">
        <p14:creationId xmlns:p14="http://schemas.microsoft.com/office/powerpoint/2010/main" val="772653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rtl="0"/>
            <a:fld id="{FC8BD8E7-1312-41F3-99C4-6DA5AF891969}" type="slidenum">
              <a:rPr lang="sv-SE" smtClean="0"/>
              <a:t>7</a:t>
            </a:fld>
            <a:endParaRPr lang="sv-SE" dirty="0"/>
          </a:p>
        </p:txBody>
      </p:sp>
    </p:spTree>
    <p:extLst>
      <p:ext uri="{BB962C8B-B14F-4D97-AF65-F5344CB8AC3E}">
        <p14:creationId xmlns:p14="http://schemas.microsoft.com/office/powerpoint/2010/main" val="724264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1698E-9330-F300-8A36-F9D15CBC78C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ED9E8CE-3F2B-0998-DD86-CED1411E8C8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986BDA0-BF40-67D3-57C5-22587344FDB3}"/>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16BE4B93-3786-103E-E6B0-5DFDC9F3530C}"/>
              </a:ext>
            </a:extLst>
          </p:cNvPr>
          <p:cNvSpPr>
            <a:spLocks noGrp="1"/>
          </p:cNvSpPr>
          <p:nvPr>
            <p:ph type="sldNum" sz="quarter" idx="10"/>
          </p:nvPr>
        </p:nvSpPr>
        <p:spPr/>
        <p:txBody>
          <a:bodyPr/>
          <a:lstStyle/>
          <a:p>
            <a:pPr rtl="0"/>
            <a:fld id="{FC8BD8E7-1312-41F3-99C4-6DA5AF891969}" type="slidenum">
              <a:rPr lang="sv-SE" smtClean="0"/>
              <a:t>8</a:t>
            </a:fld>
            <a:endParaRPr lang="sv-SE" dirty="0"/>
          </a:p>
        </p:txBody>
      </p:sp>
    </p:spTree>
    <p:extLst>
      <p:ext uri="{BB962C8B-B14F-4D97-AF65-F5344CB8AC3E}">
        <p14:creationId xmlns:p14="http://schemas.microsoft.com/office/powerpoint/2010/main" val="3190831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rtl="0"/>
            <a:fld id="{FC8BD8E7-1312-41F3-99C4-6DA5AF891969}" type="slidenum">
              <a:rPr lang="sv-SE" smtClean="0"/>
              <a:t>9</a:t>
            </a:fld>
            <a:endParaRPr lang="sv-SE" dirty="0"/>
          </a:p>
        </p:txBody>
      </p:sp>
    </p:spTree>
    <p:extLst>
      <p:ext uri="{BB962C8B-B14F-4D97-AF65-F5344CB8AC3E}">
        <p14:creationId xmlns:p14="http://schemas.microsoft.com/office/powerpoint/2010/main" val="153853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ktangel 6">
            <a:extLst>
              <a:ext uri="{FF2B5EF4-FFF2-40B4-BE49-F238E27FC236}">
                <a16:creationId xmlns:a16="http://schemas.microsoft.com/office/drawing/2014/main" id="{C0C3C2E9-03A4-510A-F55F-509141D1D19C}"/>
              </a:ext>
            </a:extLst>
          </p:cNvPr>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dirty="0"/>
          </a:p>
        </p:txBody>
      </p:sp>
    </p:spTree>
    <p:extLst>
      <p:ext uri="{BB962C8B-B14F-4D97-AF65-F5344CB8AC3E}">
        <p14:creationId xmlns:p14="http://schemas.microsoft.com/office/powerpoint/2010/main" val="3795787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pPr rtl="0"/>
            <a:fld id="{7763A0EE-89A4-41B0-B609-307672B9BD89}" type="datetime1">
              <a:rPr lang="sv-SE" noProof="0" smtClean="0"/>
              <a:t>2024-11-26</a:t>
            </a:fld>
            <a:endParaRPr lang="sv-SE" noProof="0" dirty="0"/>
          </a:p>
        </p:txBody>
      </p:sp>
      <p:sp>
        <p:nvSpPr>
          <p:cNvPr id="5" name="Footer Placeholder 4"/>
          <p:cNvSpPr>
            <a:spLocks noGrp="1"/>
          </p:cNvSpPr>
          <p:nvPr>
            <p:ph type="ftr" sz="quarter" idx="11"/>
          </p:nvPr>
        </p:nvSpPr>
        <p:spPr/>
        <p:txBody>
          <a:bodyPr/>
          <a:lstStyle/>
          <a:p>
            <a:pPr rtl="0"/>
            <a:r>
              <a:rPr lang="sv-SE" noProof="0"/>
              <a:t>Lägg till en sidfot</a:t>
            </a:r>
            <a:endParaRPr lang="sv-SE" noProof="0" dirty="0"/>
          </a:p>
        </p:txBody>
      </p:sp>
      <p:sp>
        <p:nvSpPr>
          <p:cNvPr id="6" name="Slide Number Placeholder 5"/>
          <p:cNvSpPr>
            <a:spLocks noGrp="1"/>
          </p:cNvSpPr>
          <p:nvPr>
            <p:ph type="sldNum" sz="quarter" idx="12"/>
          </p:nvPr>
        </p:nvSpPr>
        <p:spPr/>
        <p:txBody>
          <a:bodyPr/>
          <a:lstStyle/>
          <a:p>
            <a:pPr rtl="0"/>
            <a:fld id="{E31375A4-56A4-47D6-9801-1991572033F7}" type="slidenum">
              <a:rPr lang="sv-SE" noProof="0" smtClean="0"/>
              <a:t>‹#›</a:t>
            </a:fld>
            <a:endParaRPr lang="sv-SE" noProof="0" dirty="0"/>
          </a:p>
        </p:txBody>
      </p:sp>
    </p:spTree>
    <p:extLst>
      <p:ext uri="{BB962C8B-B14F-4D97-AF65-F5344CB8AC3E}">
        <p14:creationId xmlns:p14="http://schemas.microsoft.com/office/powerpoint/2010/main" val="5408112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pPr rtl="0"/>
            <a:fld id="{ADCDC824-4C1B-4549-8420-A9090936496C}" type="datetime1">
              <a:rPr lang="sv-SE" noProof="0" smtClean="0"/>
              <a:t>2024-11-26</a:t>
            </a:fld>
            <a:endParaRPr lang="sv-SE" noProof="0" dirty="0"/>
          </a:p>
        </p:txBody>
      </p:sp>
      <p:sp>
        <p:nvSpPr>
          <p:cNvPr id="5" name="Footer Placeholder 4"/>
          <p:cNvSpPr>
            <a:spLocks noGrp="1"/>
          </p:cNvSpPr>
          <p:nvPr>
            <p:ph type="ftr" sz="quarter" idx="11"/>
          </p:nvPr>
        </p:nvSpPr>
        <p:spPr/>
        <p:txBody>
          <a:bodyPr/>
          <a:lstStyle/>
          <a:p>
            <a:pPr rtl="0"/>
            <a:r>
              <a:rPr lang="sv-SE" noProof="0"/>
              <a:t>Lägg till en sidfot</a:t>
            </a:r>
            <a:endParaRPr lang="sv-SE" noProof="0" dirty="0"/>
          </a:p>
        </p:txBody>
      </p:sp>
      <p:sp>
        <p:nvSpPr>
          <p:cNvPr id="6" name="Slide Number Placeholder 5"/>
          <p:cNvSpPr>
            <a:spLocks noGrp="1"/>
          </p:cNvSpPr>
          <p:nvPr>
            <p:ph type="sldNum" sz="quarter" idx="12"/>
          </p:nvPr>
        </p:nvSpPr>
        <p:spPr/>
        <p:txBody>
          <a:bodyPr/>
          <a:lstStyle/>
          <a:p>
            <a:pPr rtl="0"/>
            <a:fld id="{E31375A4-56A4-47D6-9801-1991572033F7}" type="slidenum">
              <a:rPr lang="sv-SE" noProof="0" smtClean="0"/>
              <a:t>‹#›</a:t>
            </a:fld>
            <a:endParaRPr lang="sv-SE" noProof="0" dirty="0"/>
          </a:p>
        </p:txBody>
      </p:sp>
    </p:spTree>
    <p:extLst>
      <p:ext uri="{BB962C8B-B14F-4D97-AF65-F5344CB8AC3E}">
        <p14:creationId xmlns:p14="http://schemas.microsoft.com/office/powerpoint/2010/main" val="14214374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nehåll med bild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151812" y="1672934"/>
            <a:ext cx="3506788" cy="2880360"/>
          </a:xfrm>
        </p:spPr>
        <p:txBody>
          <a:bodyPr rtlCol="0" anchor="b">
            <a:normAutofit/>
          </a:bodyPr>
          <a:lstStyle>
            <a:lvl1pPr rtl="0">
              <a:defRPr sz="3000"/>
            </a:lvl1pPr>
          </a:lstStyle>
          <a:p>
            <a:pPr rtl="0"/>
            <a:r>
              <a:rPr lang="sv-SE" noProof="0" dirty="0"/>
              <a:t>Klicka här för att ändra format för HUVUDRUBRIK</a:t>
            </a:r>
          </a:p>
        </p:txBody>
      </p:sp>
      <p:sp>
        <p:nvSpPr>
          <p:cNvPr id="3" name="Platshållare 2 för innehåll"/>
          <p:cNvSpPr>
            <a:spLocks noGrp="1"/>
          </p:cNvSpPr>
          <p:nvPr>
            <p:ph idx="1"/>
          </p:nvPr>
        </p:nvSpPr>
        <p:spPr>
          <a:xfrm>
            <a:off x="530352" y="457200"/>
            <a:ext cx="7242111" cy="5715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sv-SE" noProof="0"/>
              <a:t>Klicka här för att ändra format på bakgrundstexten</a:t>
            </a:r>
          </a:p>
          <a:p>
            <a:pPr lvl="1" rtl="0"/>
            <a:r>
              <a:rPr lang="sv-SE" noProof="0"/>
              <a:t>Nivå två</a:t>
            </a:r>
          </a:p>
          <a:p>
            <a:pPr lvl="2" rtl="0"/>
            <a:r>
              <a:rPr lang="sv-SE" noProof="0"/>
              <a:t>Nivå tre</a:t>
            </a:r>
          </a:p>
          <a:p>
            <a:pPr lvl="3" rtl="0"/>
            <a:r>
              <a:rPr lang="sv-SE" noProof="0"/>
              <a:t>Nivå fyra</a:t>
            </a:r>
          </a:p>
          <a:p>
            <a:pPr lvl="4" rtl="0"/>
            <a:r>
              <a:rPr lang="sv-SE" noProof="0"/>
              <a:t>Nivå fem</a:t>
            </a:r>
            <a:endParaRPr lang="sv-SE" noProof="0" dirty="0"/>
          </a:p>
        </p:txBody>
      </p:sp>
      <p:sp>
        <p:nvSpPr>
          <p:cNvPr id="4" name="Platshållare 3 för text"/>
          <p:cNvSpPr>
            <a:spLocks noGrp="1"/>
          </p:cNvSpPr>
          <p:nvPr>
            <p:ph type="body" sz="half" idx="2"/>
          </p:nvPr>
        </p:nvSpPr>
        <p:spPr>
          <a:xfrm>
            <a:off x="8151812" y="4590288"/>
            <a:ext cx="3514564" cy="1581912"/>
          </a:xfrm>
        </p:spPr>
        <p:txBody>
          <a:bodyPr rtlCol="0"/>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SE" noProof="0"/>
              <a:t>Klicka här för att ändra format på bakgrundstexten</a:t>
            </a:r>
          </a:p>
        </p:txBody>
      </p:sp>
      <p:sp>
        <p:nvSpPr>
          <p:cNvPr id="6" name="Platshållare för sidfot 5"/>
          <p:cNvSpPr>
            <a:spLocks noGrp="1"/>
          </p:cNvSpPr>
          <p:nvPr>
            <p:ph type="ftr" sz="quarter" idx="11"/>
          </p:nvPr>
        </p:nvSpPr>
        <p:spPr/>
        <p:txBody>
          <a:bodyPr rtlCol="0"/>
          <a:lstStyle/>
          <a:p>
            <a:pPr rtl="0"/>
            <a:r>
              <a:rPr lang="sv-SE" noProof="0" dirty="0"/>
              <a:t>Lägg till en sidfot</a:t>
            </a:r>
          </a:p>
        </p:txBody>
      </p:sp>
      <p:sp>
        <p:nvSpPr>
          <p:cNvPr id="5" name="Platshållare för datum 4"/>
          <p:cNvSpPr>
            <a:spLocks noGrp="1"/>
          </p:cNvSpPr>
          <p:nvPr>
            <p:ph type="dt" sz="half" idx="10"/>
          </p:nvPr>
        </p:nvSpPr>
        <p:spPr/>
        <p:txBody>
          <a:bodyPr rtlCol="0"/>
          <a:lstStyle/>
          <a:p>
            <a:pPr rtl="0"/>
            <a:fld id="{CD9C714B-7579-4674-BD03-86EA15C8CB54}" type="datetime1">
              <a:rPr lang="sv-SE" noProof="0" smtClean="0"/>
              <a:t>2024-11-26</a:t>
            </a:fld>
            <a:endParaRPr lang="sv-SE" noProof="0" dirty="0"/>
          </a:p>
        </p:txBody>
      </p:sp>
      <p:sp>
        <p:nvSpPr>
          <p:cNvPr id="7" name="Platshållare för bildnummer 6"/>
          <p:cNvSpPr>
            <a:spLocks noGrp="1"/>
          </p:cNvSpPr>
          <p:nvPr>
            <p:ph type="sldNum" sz="quarter" idx="12"/>
          </p:nvPr>
        </p:nvSpPr>
        <p:spPr/>
        <p:txBody>
          <a:bodyPr rtlCol="0"/>
          <a:lstStyle/>
          <a:p>
            <a:pPr rtl="0"/>
            <a:fld id="{E31375A4-56A4-47D6-9801-1991572033F7}" type="slidenum">
              <a:rPr lang="sv-SE" noProof="0" smtClean="0"/>
              <a:t>‹#›</a:t>
            </a:fld>
            <a:endParaRPr lang="sv-SE" noProof="0" dirty="0"/>
          </a:p>
        </p:txBody>
      </p:sp>
    </p:spTree>
    <p:extLst>
      <p:ext uri="{BB962C8B-B14F-4D97-AF65-F5344CB8AC3E}">
        <p14:creationId xmlns:p14="http://schemas.microsoft.com/office/powerpoint/2010/main" val="1034328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8" name="Rektangel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dirty="0"/>
          </a:p>
        </p:txBody>
      </p:sp>
      <p:sp>
        <p:nvSpPr>
          <p:cNvPr id="2" name="Rubrik 1"/>
          <p:cNvSpPr>
            <a:spLocks noGrp="1"/>
          </p:cNvSpPr>
          <p:nvPr>
            <p:ph type="title" hasCustomPrompt="1"/>
          </p:nvPr>
        </p:nvSpPr>
        <p:spPr>
          <a:xfrm>
            <a:off x="8532813" y="1683327"/>
            <a:ext cx="3125787" cy="2877260"/>
          </a:xfrm>
        </p:spPr>
        <p:txBody>
          <a:bodyPr rtlCol="0" anchor="b">
            <a:normAutofit/>
          </a:bodyPr>
          <a:lstStyle>
            <a:lvl1pPr rtl="0">
              <a:defRPr sz="3000">
                <a:solidFill>
                  <a:schemeClr val="bg1"/>
                </a:solidFill>
              </a:defRPr>
            </a:lvl1pPr>
          </a:lstStyle>
          <a:p>
            <a:pPr rtl="0"/>
            <a:r>
              <a:rPr lang="sv-SE" noProof="0" dirty="0"/>
              <a:t>Klicka här för att ändra format för HUVUDRUBRIK</a:t>
            </a:r>
          </a:p>
        </p:txBody>
      </p:sp>
      <p:sp>
        <p:nvSpPr>
          <p:cNvPr id="6" name="Platshållare 2 för bild" descr="En tom platshållare för att lägga till en bild. Klicka på platshållaren och markera bilden du vill lägga till."/>
          <p:cNvSpPr>
            <a:spLocks noGrp="1"/>
          </p:cNvSpPr>
          <p:nvPr>
            <p:ph type="pic" idx="1"/>
          </p:nvPr>
        </p:nvSpPr>
        <p:spPr>
          <a:xfrm>
            <a:off x="0" y="0"/>
            <a:ext cx="8101584" cy="6857999"/>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v-SE" noProof="0"/>
              <a:t>Klicka på ikonen för att lägga till en bild</a:t>
            </a:r>
            <a:endParaRPr lang="sv-SE" noProof="0" dirty="0"/>
          </a:p>
        </p:txBody>
      </p:sp>
      <p:sp>
        <p:nvSpPr>
          <p:cNvPr id="4" name="Platshållare 3 för text"/>
          <p:cNvSpPr>
            <a:spLocks noGrp="1"/>
          </p:cNvSpPr>
          <p:nvPr>
            <p:ph type="body" sz="half" idx="2"/>
          </p:nvPr>
        </p:nvSpPr>
        <p:spPr>
          <a:xfrm>
            <a:off x="8532813" y="4591761"/>
            <a:ext cx="3125787" cy="1580440"/>
          </a:xfrm>
        </p:spPr>
        <p:txBody>
          <a:bodyPr rtlCol="0"/>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SE" noProof="0"/>
              <a:t>Klicka här för att ändra format på bakgrundstexten</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pPr rtl="0"/>
            <a:fld id="{DD99BC8F-AA4E-4E6C-9B12-47C599F26062}" type="datetime1">
              <a:rPr lang="sv-SE" noProof="0" smtClean="0"/>
              <a:t>2024-11-26</a:t>
            </a:fld>
            <a:endParaRPr lang="sv-SE" noProof="0" dirty="0"/>
          </a:p>
        </p:txBody>
      </p:sp>
      <p:sp>
        <p:nvSpPr>
          <p:cNvPr id="5" name="Footer Placeholder 4"/>
          <p:cNvSpPr>
            <a:spLocks noGrp="1"/>
          </p:cNvSpPr>
          <p:nvPr>
            <p:ph type="ftr" sz="quarter" idx="11"/>
          </p:nvPr>
        </p:nvSpPr>
        <p:spPr/>
        <p:txBody>
          <a:bodyPr/>
          <a:lstStyle/>
          <a:p>
            <a:pPr rtl="0"/>
            <a:r>
              <a:rPr lang="sv-SE" noProof="0"/>
              <a:t>Lägg till en sidfot</a:t>
            </a:r>
            <a:endParaRPr lang="sv-SE" noProof="0" dirty="0"/>
          </a:p>
        </p:txBody>
      </p:sp>
      <p:sp>
        <p:nvSpPr>
          <p:cNvPr id="6" name="Slide Number Placeholder 5"/>
          <p:cNvSpPr>
            <a:spLocks noGrp="1"/>
          </p:cNvSpPr>
          <p:nvPr>
            <p:ph type="sldNum" sz="quarter" idx="12"/>
          </p:nvPr>
        </p:nvSpPr>
        <p:spPr/>
        <p:txBody>
          <a:bodyPr/>
          <a:lstStyle/>
          <a:p>
            <a:pPr rtl="0"/>
            <a:fld id="{E31375A4-56A4-47D6-9801-1991572033F7}" type="slidenum">
              <a:rPr lang="sv-SE" noProof="0" smtClean="0"/>
              <a:t>‹#›</a:t>
            </a:fld>
            <a:endParaRPr lang="sv-SE" noProof="0" dirty="0"/>
          </a:p>
        </p:txBody>
      </p:sp>
    </p:spTree>
    <p:extLst>
      <p:ext uri="{BB962C8B-B14F-4D97-AF65-F5344CB8AC3E}">
        <p14:creationId xmlns:p14="http://schemas.microsoft.com/office/powerpoint/2010/main" val="1379548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pPr rtl="0"/>
            <a:fld id="{6074E6D4-739C-4F85-B85B-5FBBF03638CF}" type="datetime1">
              <a:rPr lang="sv-SE" noProof="0" smtClean="0"/>
              <a:t>2024-11-26</a:t>
            </a:fld>
            <a:endParaRPr lang="sv-SE" noProof="0" dirty="0"/>
          </a:p>
        </p:txBody>
      </p:sp>
      <p:sp>
        <p:nvSpPr>
          <p:cNvPr id="5" name="Footer Placeholder 4"/>
          <p:cNvSpPr>
            <a:spLocks noGrp="1"/>
          </p:cNvSpPr>
          <p:nvPr>
            <p:ph type="ftr" sz="quarter" idx="11"/>
          </p:nvPr>
        </p:nvSpPr>
        <p:spPr/>
        <p:txBody>
          <a:bodyPr/>
          <a:lstStyle/>
          <a:p>
            <a:pPr rtl="0"/>
            <a:r>
              <a:rPr lang="sv-SE" noProof="0"/>
              <a:t>Lägg till en sidfot</a:t>
            </a:r>
            <a:endParaRPr lang="sv-SE" noProof="0" dirty="0"/>
          </a:p>
        </p:txBody>
      </p:sp>
      <p:sp>
        <p:nvSpPr>
          <p:cNvPr id="6" name="Slide Number Placeholder 5"/>
          <p:cNvSpPr>
            <a:spLocks noGrp="1"/>
          </p:cNvSpPr>
          <p:nvPr>
            <p:ph type="sldNum" sz="quarter" idx="12"/>
          </p:nvPr>
        </p:nvSpPr>
        <p:spPr/>
        <p:txBody>
          <a:bodyPr/>
          <a:lstStyle/>
          <a:p>
            <a:pPr rtl="0"/>
            <a:fld id="{E31375A4-56A4-47D6-9801-1991572033F7}" type="slidenum">
              <a:rPr lang="sv-SE" noProof="0" smtClean="0"/>
              <a:pPr rtl="0"/>
              <a:t>‹#›</a:t>
            </a:fld>
            <a:endParaRPr lang="sv-SE" noProof="0" dirty="0"/>
          </a:p>
        </p:txBody>
      </p:sp>
    </p:spTree>
    <p:extLst>
      <p:ext uri="{BB962C8B-B14F-4D97-AF65-F5344CB8AC3E}">
        <p14:creationId xmlns:p14="http://schemas.microsoft.com/office/powerpoint/2010/main" val="10758544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pPr rtl="0"/>
            <a:fld id="{6074E6D4-739C-4F85-B85B-5FBBF03638CF}" type="datetime1">
              <a:rPr lang="sv-SE" noProof="0" smtClean="0"/>
              <a:t>2024-11-26</a:t>
            </a:fld>
            <a:endParaRPr lang="sv-SE" noProof="0" dirty="0"/>
          </a:p>
        </p:txBody>
      </p:sp>
      <p:sp>
        <p:nvSpPr>
          <p:cNvPr id="6" name="Footer Placeholder 5"/>
          <p:cNvSpPr>
            <a:spLocks noGrp="1"/>
          </p:cNvSpPr>
          <p:nvPr>
            <p:ph type="ftr" sz="quarter" idx="11"/>
          </p:nvPr>
        </p:nvSpPr>
        <p:spPr/>
        <p:txBody>
          <a:bodyPr/>
          <a:lstStyle/>
          <a:p>
            <a:pPr rtl="0"/>
            <a:r>
              <a:rPr lang="sv-SE" noProof="0"/>
              <a:t>Lägg till en sidfot</a:t>
            </a:r>
            <a:endParaRPr lang="sv-SE" noProof="0" dirty="0"/>
          </a:p>
        </p:txBody>
      </p:sp>
      <p:sp>
        <p:nvSpPr>
          <p:cNvPr id="7" name="Slide Number Placeholder 6"/>
          <p:cNvSpPr>
            <a:spLocks noGrp="1"/>
          </p:cNvSpPr>
          <p:nvPr>
            <p:ph type="sldNum" sz="quarter" idx="12"/>
          </p:nvPr>
        </p:nvSpPr>
        <p:spPr/>
        <p:txBody>
          <a:bodyPr/>
          <a:lstStyle/>
          <a:p>
            <a:pPr rtl="0"/>
            <a:fld id="{E31375A4-56A4-47D6-9801-1991572033F7}" type="slidenum">
              <a:rPr lang="sv-SE" noProof="0" smtClean="0"/>
              <a:pPr rtl="0"/>
              <a:t>‹#›</a:t>
            </a:fld>
            <a:endParaRPr lang="sv-SE" noProof="0" dirty="0"/>
          </a:p>
        </p:txBody>
      </p:sp>
    </p:spTree>
    <p:extLst>
      <p:ext uri="{BB962C8B-B14F-4D97-AF65-F5344CB8AC3E}">
        <p14:creationId xmlns:p14="http://schemas.microsoft.com/office/powerpoint/2010/main" val="26840349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pPr rtl="0"/>
            <a:fld id="{EC27F761-85B9-4289-BD8B-CF5B7652A06C}" type="datetime1">
              <a:rPr lang="sv-SE" noProof="0" smtClean="0"/>
              <a:t>2024-11-26</a:t>
            </a:fld>
            <a:endParaRPr lang="sv-SE" noProof="0" dirty="0"/>
          </a:p>
        </p:txBody>
      </p:sp>
      <p:sp>
        <p:nvSpPr>
          <p:cNvPr id="8" name="Footer Placeholder 7"/>
          <p:cNvSpPr>
            <a:spLocks noGrp="1"/>
          </p:cNvSpPr>
          <p:nvPr>
            <p:ph type="ftr" sz="quarter" idx="11"/>
          </p:nvPr>
        </p:nvSpPr>
        <p:spPr/>
        <p:txBody>
          <a:bodyPr/>
          <a:lstStyle/>
          <a:p>
            <a:pPr rtl="0"/>
            <a:r>
              <a:rPr lang="sv-SE" noProof="0"/>
              <a:t>Lägg till en sidfot</a:t>
            </a:r>
            <a:endParaRPr lang="sv-SE" noProof="0" dirty="0"/>
          </a:p>
        </p:txBody>
      </p:sp>
      <p:sp>
        <p:nvSpPr>
          <p:cNvPr id="9" name="Slide Number Placeholder 8"/>
          <p:cNvSpPr>
            <a:spLocks noGrp="1"/>
          </p:cNvSpPr>
          <p:nvPr>
            <p:ph type="sldNum" sz="quarter" idx="12"/>
          </p:nvPr>
        </p:nvSpPr>
        <p:spPr/>
        <p:txBody>
          <a:bodyPr/>
          <a:lstStyle/>
          <a:p>
            <a:pPr rtl="0"/>
            <a:fld id="{E31375A4-56A4-47D6-9801-1991572033F7}" type="slidenum">
              <a:rPr lang="sv-SE" noProof="0" smtClean="0"/>
              <a:t>‹#›</a:t>
            </a:fld>
            <a:endParaRPr lang="sv-SE" noProof="0" dirty="0"/>
          </a:p>
        </p:txBody>
      </p:sp>
    </p:spTree>
    <p:extLst>
      <p:ext uri="{BB962C8B-B14F-4D97-AF65-F5344CB8AC3E}">
        <p14:creationId xmlns:p14="http://schemas.microsoft.com/office/powerpoint/2010/main" val="664586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pPr rtl="0"/>
            <a:fld id="{FDE4D7DE-EFA0-490A-9AF6-E8CD016597A6}" type="datetime1">
              <a:rPr lang="sv-SE" noProof="0" smtClean="0"/>
              <a:t>2024-11-26</a:t>
            </a:fld>
            <a:endParaRPr lang="sv-SE" noProof="0" dirty="0"/>
          </a:p>
        </p:txBody>
      </p:sp>
      <p:sp>
        <p:nvSpPr>
          <p:cNvPr id="4" name="Footer Placeholder 3"/>
          <p:cNvSpPr>
            <a:spLocks noGrp="1"/>
          </p:cNvSpPr>
          <p:nvPr>
            <p:ph type="ftr" sz="quarter" idx="11"/>
          </p:nvPr>
        </p:nvSpPr>
        <p:spPr/>
        <p:txBody>
          <a:bodyPr/>
          <a:lstStyle/>
          <a:p>
            <a:pPr rtl="0"/>
            <a:r>
              <a:rPr lang="sv-SE" noProof="0"/>
              <a:t>Lägg till en sidfot</a:t>
            </a:r>
            <a:endParaRPr lang="sv-SE" noProof="0" dirty="0"/>
          </a:p>
        </p:txBody>
      </p:sp>
      <p:sp>
        <p:nvSpPr>
          <p:cNvPr id="5" name="Slide Number Placeholder 4"/>
          <p:cNvSpPr>
            <a:spLocks noGrp="1"/>
          </p:cNvSpPr>
          <p:nvPr>
            <p:ph type="sldNum" sz="quarter" idx="12"/>
          </p:nvPr>
        </p:nvSpPr>
        <p:spPr/>
        <p:txBody>
          <a:bodyPr/>
          <a:lstStyle/>
          <a:p>
            <a:pPr rtl="0"/>
            <a:fld id="{E31375A4-56A4-47D6-9801-1991572033F7}" type="slidenum">
              <a:rPr lang="sv-SE" noProof="0" smtClean="0"/>
              <a:t>‹#›</a:t>
            </a:fld>
            <a:endParaRPr lang="sv-SE" noProof="0" dirty="0"/>
          </a:p>
        </p:txBody>
      </p:sp>
    </p:spTree>
    <p:extLst>
      <p:ext uri="{BB962C8B-B14F-4D97-AF65-F5344CB8AC3E}">
        <p14:creationId xmlns:p14="http://schemas.microsoft.com/office/powerpoint/2010/main" val="16512725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95697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pPr rtl="0"/>
            <a:fld id="{6074E6D4-739C-4F85-B85B-5FBBF03638CF}" type="datetime1">
              <a:rPr lang="sv-SE" noProof="0" smtClean="0"/>
              <a:t>2024-11-26</a:t>
            </a:fld>
            <a:endParaRPr lang="sv-SE" noProof="0" dirty="0"/>
          </a:p>
        </p:txBody>
      </p:sp>
      <p:sp>
        <p:nvSpPr>
          <p:cNvPr id="6" name="Footer Placeholder 5"/>
          <p:cNvSpPr>
            <a:spLocks noGrp="1"/>
          </p:cNvSpPr>
          <p:nvPr>
            <p:ph type="ftr" sz="quarter" idx="11"/>
          </p:nvPr>
        </p:nvSpPr>
        <p:spPr/>
        <p:txBody>
          <a:bodyPr/>
          <a:lstStyle/>
          <a:p>
            <a:pPr rtl="0"/>
            <a:r>
              <a:rPr lang="sv-SE" noProof="0"/>
              <a:t>Lägg till en sidfot</a:t>
            </a:r>
            <a:endParaRPr lang="sv-SE" noProof="0" dirty="0"/>
          </a:p>
        </p:txBody>
      </p:sp>
      <p:sp>
        <p:nvSpPr>
          <p:cNvPr id="7" name="Slide Number Placeholder 6"/>
          <p:cNvSpPr>
            <a:spLocks noGrp="1"/>
          </p:cNvSpPr>
          <p:nvPr>
            <p:ph type="sldNum" sz="quarter" idx="12"/>
          </p:nvPr>
        </p:nvSpPr>
        <p:spPr/>
        <p:txBody>
          <a:bodyPr/>
          <a:lstStyle/>
          <a:p>
            <a:pPr rtl="0"/>
            <a:fld id="{E31375A4-56A4-47D6-9801-1991572033F7}" type="slidenum">
              <a:rPr lang="sv-SE" noProof="0" smtClean="0"/>
              <a:pPr rtl="0"/>
              <a:t>‹#›</a:t>
            </a:fld>
            <a:endParaRPr lang="sv-SE" noProof="0" dirty="0"/>
          </a:p>
        </p:txBody>
      </p:sp>
    </p:spTree>
    <p:extLst>
      <p:ext uri="{BB962C8B-B14F-4D97-AF65-F5344CB8AC3E}">
        <p14:creationId xmlns:p14="http://schemas.microsoft.com/office/powerpoint/2010/main" val="1493496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B61BEF0D-F0BB-DE4B-95CE-6DB70DBA9567}" type="datetimeFigureOut">
              <a:rPr lang="en-US" smtClean="0"/>
              <a:pPr/>
              <a:t>11/26/2024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Rektangel 7">
            <a:extLst>
              <a:ext uri="{FF2B5EF4-FFF2-40B4-BE49-F238E27FC236}">
                <a16:creationId xmlns:a16="http://schemas.microsoft.com/office/drawing/2014/main" id="{5FA84681-AA74-6E06-CD6A-2810CA09239B}"/>
              </a:ext>
            </a:extLst>
          </p:cNvPr>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dirty="0"/>
          </a:p>
        </p:txBody>
      </p:sp>
    </p:spTree>
    <p:extLst>
      <p:ext uri="{BB962C8B-B14F-4D97-AF65-F5344CB8AC3E}">
        <p14:creationId xmlns:p14="http://schemas.microsoft.com/office/powerpoint/2010/main" val="8557317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6000">
              <a:srgbClr val="0657A5"/>
            </a:gs>
            <a:gs pos="93000">
              <a:schemeClr val="accent1">
                <a:lumMod val="45000"/>
                <a:lumOff val="55000"/>
              </a:schemeClr>
            </a:gs>
            <a:gs pos="99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6074E6D4-739C-4F85-B85B-5FBBF03638CF}" type="datetime1">
              <a:rPr lang="sv-SE" noProof="0" smtClean="0"/>
              <a:t>2024-11-26</a:t>
            </a:fld>
            <a:endParaRPr lang="sv-SE" noProof="0"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sv-SE" noProof="0"/>
              <a:t>Lägg till en sidfot</a:t>
            </a:r>
            <a:endParaRPr lang="sv-SE" noProof="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E31375A4-56A4-47D6-9801-1991572033F7}" type="slidenum">
              <a:rPr lang="sv-SE" noProof="0" smtClean="0"/>
              <a:pPr rtl="0"/>
              <a:t>‹#›</a:t>
            </a:fld>
            <a:endParaRPr lang="sv-SE" noProof="0" dirty="0"/>
          </a:p>
        </p:txBody>
      </p:sp>
      <p:sp>
        <p:nvSpPr>
          <p:cNvPr id="7" name="Rektangel 6">
            <a:extLst>
              <a:ext uri="{FF2B5EF4-FFF2-40B4-BE49-F238E27FC236}">
                <a16:creationId xmlns:a16="http://schemas.microsoft.com/office/drawing/2014/main" id="{B9E1CB5E-1FA8-A14F-5DC1-3C1066D403E6}"/>
              </a:ext>
            </a:extLst>
          </p:cNvPr>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dirty="0"/>
          </a:p>
        </p:txBody>
      </p:sp>
    </p:spTree>
    <p:extLst>
      <p:ext uri="{BB962C8B-B14F-4D97-AF65-F5344CB8AC3E}">
        <p14:creationId xmlns:p14="http://schemas.microsoft.com/office/powerpoint/2010/main" val="317475276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6" r:id="rId12"/>
    <p:sldLayoutId id="2147483657" r:id="rId1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rtlCol="0"/>
          <a:lstStyle/>
          <a:p>
            <a:pPr rtl="0"/>
            <a:r>
              <a:rPr lang="sv-SE" dirty="0"/>
              <a:t>Lägg till en bildrubrik – 5</a:t>
            </a:r>
          </a:p>
        </p:txBody>
      </p:sp>
      <p:sp>
        <p:nvSpPr>
          <p:cNvPr id="3" name="Platshållare för text 2"/>
          <p:cNvSpPr>
            <a:spLocks noGrp="1"/>
          </p:cNvSpPr>
          <p:nvPr>
            <p:ph type="body" sz="half" idx="2"/>
          </p:nvPr>
        </p:nvSpPr>
        <p:spPr>
          <a:xfrm>
            <a:off x="8071130" y="1819417"/>
            <a:ext cx="3514564" cy="1581912"/>
          </a:xfrm>
        </p:spPr>
        <p:txBody>
          <a:bodyPr rtlCol="0"/>
          <a:lstStyle/>
          <a:p>
            <a:pPr rtl="0"/>
            <a:endParaRPr lang="sv-SE" dirty="0"/>
          </a:p>
        </p:txBody>
      </p:sp>
      <p:pic>
        <p:nvPicPr>
          <p:cNvPr id="2" name="Bildobjekt 1">
            <a:extLst>
              <a:ext uri="{FF2B5EF4-FFF2-40B4-BE49-F238E27FC236}">
                <a16:creationId xmlns:a16="http://schemas.microsoft.com/office/drawing/2014/main" id="{3D49EBE1-63D3-71B9-EEDC-2E3944B17636}"/>
              </a:ext>
            </a:extLst>
          </p:cNvPr>
          <p:cNvPicPr>
            <a:picLocks noChangeAspect="1"/>
          </p:cNvPicPr>
          <p:nvPr/>
        </p:nvPicPr>
        <p:blipFill>
          <a:blip r:embed="rId3"/>
          <a:stretch>
            <a:fillRect/>
          </a:stretch>
        </p:blipFill>
        <p:spPr>
          <a:xfrm>
            <a:off x="10338567" y="5347033"/>
            <a:ext cx="1591194" cy="1255885"/>
          </a:xfrm>
          <a:prstGeom prst="rect">
            <a:avLst/>
          </a:prstGeom>
        </p:spPr>
      </p:pic>
      <p:pic>
        <p:nvPicPr>
          <p:cNvPr id="14" name="Platshållare för innehåll 13">
            <a:extLst>
              <a:ext uri="{FF2B5EF4-FFF2-40B4-BE49-F238E27FC236}">
                <a16:creationId xmlns:a16="http://schemas.microsoft.com/office/drawing/2014/main" id="{C44F2537-4314-D17E-0C78-128E2606DDAC}"/>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892555" y="-1319847"/>
            <a:ext cx="13084555" cy="8177847"/>
          </a:xfrm>
          <a:prstGeom prst="rect">
            <a:avLst/>
          </a:prstGeom>
        </p:spPr>
      </p:pic>
      <p:sp>
        <p:nvSpPr>
          <p:cNvPr id="17" name="textruta 16">
            <a:extLst>
              <a:ext uri="{FF2B5EF4-FFF2-40B4-BE49-F238E27FC236}">
                <a16:creationId xmlns:a16="http://schemas.microsoft.com/office/drawing/2014/main" id="{359559DC-95FB-B31F-D224-CAA9DE05CF96}"/>
              </a:ext>
            </a:extLst>
          </p:cNvPr>
          <p:cNvSpPr txBox="1"/>
          <p:nvPr/>
        </p:nvSpPr>
        <p:spPr>
          <a:xfrm>
            <a:off x="6426905" y="4859139"/>
            <a:ext cx="1400704" cy="461665"/>
          </a:xfrm>
          <a:prstGeom prst="rect">
            <a:avLst/>
          </a:prstGeom>
          <a:noFill/>
        </p:spPr>
        <p:txBody>
          <a:bodyPr wrap="none" rtlCol="0">
            <a:spAutoFit/>
          </a:bodyPr>
          <a:lstStyle/>
          <a:p>
            <a:pPr algn="ctr"/>
            <a:r>
              <a:rPr lang="sv-SE" sz="2000" b="1" dirty="0">
                <a:solidFill>
                  <a:schemeClr val="bg1"/>
                </a:solidFill>
                <a:latin typeface="Aptos" panose="020B0004020202020204" pitchFamily="34" charset="0"/>
              </a:rPr>
              <a:t>IK VILJAN</a:t>
            </a:r>
            <a:r>
              <a:rPr lang="sv-SE" sz="2400" b="1" dirty="0">
                <a:solidFill>
                  <a:schemeClr val="bg1"/>
                </a:solidFill>
                <a:latin typeface="Aptos" panose="020B0004020202020204" pitchFamily="34" charset="0"/>
              </a:rPr>
              <a:t>  </a:t>
            </a:r>
          </a:p>
        </p:txBody>
      </p:sp>
      <p:pic>
        <p:nvPicPr>
          <p:cNvPr id="4" name="Bildobjekt 3">
            <a:extLst>
              <a:ext uri="{FF2B5EF4-FFF2-40B4-BE49-F238E27FC236}">
                <a16:creationId xmlns:a16="http://schemas.microsoft.com/office/drawing/2014/main" id="{2F7B0D81-E49B-7515-288A-738B05E8032D}"/>
              </a:ext>
            </a:extLst>
          </p:cNvPr>
          <p:cNvPicPr>
            <a:picLocks noChangeAspect="1"/>
          </p:cNvPicPr>
          <p:nvPr/>
        </p:nvPicPr>
        <p:blipFill>
          <a:blip r:embed="rId5"/>
          <a:stretch>
            <a:fillRect/>
          </a:stretch>
        </p:blipFill>
        <p:spPr>
          <a:xfrm>
            <a:off x="5581233" y="1988338"/>
            <a:ext cx="2800767" cy="2981461"/>
          </a:xfrm>
          <a:prstGeom prst="rect">
            <a:avLst/>
          </a:prstGeom>
        </p:spPr>
      </p:pic>
      <p:sp>
        <p:nvSpPr>
          <p:cNvPr id="6" name="textruta 5">
            <a:extLst>
              <a:ext uri="{FF2B5EF4-FFF2-40B4-BE49-F238E27FC236}">
                <a16:creationId xmlns:a16="http://schemas.microsoft.com/office/drawing/2014/main" id="{458854CC-EC55-DA38-BDAB-713911F0A480}"/>
              </a:ext>
            </a:extLst>
          </p:cNvPr>
          <p:cNvSpPr txBox="1"/>
          <p:nvPr/>
        </p:nvSpPr>
        <p:spPr>
          <a:xfrm>
            <a:off x="442883" y="5575363"/>
            <a:ext cx="1361271" cy="646331"/>
          </a:xfrm>
          <a:prstGeom prst="rect">
            <a:avLst/>
          </a:prstGeom>
          <a:noFill/>
        </p:spPr>
        <p:txBody>
          <a:bodyPr wrap="none" rtlCol="0">
            <a:spAutoFit/>
          </a:bodyPr>
          <a:lstStyle/>
          <a:p>
            <a:pPr algn="ctr"/>
            <a:r>
              <a:rPr lang="sv-SE" sz="3600" b="1" dirty="0">
                <a:solidFill>
                  <a:schemeClr val="bg1"/>
                </a:solidFill>
                <a:latin typeface="Aptos" panose="020B0004020202020204" pitchFamily="34" charset="0"/>
              </a:rPr>
              <a:t>2025  </a:t>
            </a:r>
          </a:p>
        </p:txBody>
      </p:sp>
      <p:sp>
        <p:nvSpPr>
          <p:cNvPr id="7" name="textruta 6">
            <a:extLst>
              <a:ext uri="{FF2B5EF4-FFF2-40B4-BE49-F238E27FC236}">
                <a16:creationId xmlns:a16="http://schemas.microsoft.com/office/drawing/2014/main" id="{7F2CA73B-9EE0-D536-2B03-80B698FCB5AD}"/>
              </a:ext>
            </a:extLst>
          </p:cNvPr>
          <p:cNvSpPr txBox="1"/>
          <p:nvPr/>
        </p:nvSpPr>
        <p:spPr>
          <a:xfrm>
            <a:off x="6514280" y="5150861"/>
            <a:ext cx="1064586" cy="276999"/>
          </a:xfrm>
          <a:prstGeom prst="rect">
            <a:avLst/>
          </a:prstGeom>
          <a:noFill/>
        </p:spPr>
        <p:txBody>
          <a:bodyPr wrap="none" rtlCol="0">
            <a:spAutoFit/>
          </a:bodyPr>
          <a:lstStyle/>
          <a:p>
            <a:pPr algn="ctr"/>
            <a:r>
              <a:rPr lang="sv-SE" sz="1200" b="1" dirty="0">
                <a:solidFill>
                  <a:schemeClr val="bg1"/>
                </a:solidFill>
                <a:latin typeface="Aptos" panose="020B0004020202020204" pitchFamily="34" charset="0"/>
              </a:rPr>
              <a:t>STRÄNGNÄS</a:t>
            </a:r>
          </a:p>
        </p:txBody>
      </p:sp>
    </p:spTree>
    <p:extLst>
      <p:ext uri="{BB962C8B-B14F-4D97-AF65-F5344CB8AC3E}">
        <p14:creationId xmlns:p14="http://schemas.microsoft.com/office/powerpoint/2010/main" val="307898693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2E7C1E5-9633-AE45-6A20-F86359060B5B}"/>
              </a:ext>
            </a:extLst>
          </p:cNvPr>
          <p:cNvSpPr txBox="1"/>
          <p:nvPr/>
        </p:nvSpPr>
        <p:spPr>
          <a:xfrm>
            <a:off x="-242048" y="-245139"/>
            <a:ext cx="11929762" cy="1938992"/>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sv-SE" sz="2400" b="1" noProof="0" dirty="0">
              <a:solidFill>
                <a:prstClr val="white"/>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dirty="0">
                <a:ln>
                  <a:noFill/>
                </a:ln>
                <a:solidFill>
                  <a:prstClr val="white"/>
                </a:solidFill>
                <a:effectLst/>
                <a:uLnTx/>
                <a:uFillTx/>
                <a:latin typeface="Aptos" panose="020B0004020202020204" pitchFamily="34" charset="0"/>
              </a:rPr>
              <a:t>Ungdomar i IK Viljans verksamhet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dirty="0">
                <a:ln>
                  <a:noFill/>
                </a:ln>
                <a:solidFill>
                  <a:prstClr val="white"/>
                </a:solidFill>
                <a:effectLst/>
                <a:uLnTx/>
                <a:uFillTx/>
                <a:latin typeface="Aptos" panose="020B0004020202020204" pitchFamily="34" charset="0"/>
              </a:rPr>
              <a:t> vs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dirty="0">
                <a:ln>
                  <a:noFill/>
                </a:ln>
                <a:solidFill>
                  <a:prstClr val="white"/>
                </a:solidFill>
                <a:effectLst/>
                <a:uLnTx/>
                <a:uFillTx/>
                <a:latin typeface="Aptos" panose="020B0004020202020204" pitchFamily="34" charset="0"/>
              </a:rPr>
              <a:t> Demografi Strängnäs </a:t>
            </a:r>
            <a:endParaRPr kumimoji="0" lang="sv-SE" sz="3200" b="1" i="0" u="none" strike="noStrike" kern="1200" cap="none" spc="0" normalizeH="0" baseline="0" noProof="0" dirty="0">
              <a:ln>
                <a:noFill/>
              </a:ln>
              <a:solidFill>
                <a:prstClr val="white"/>
              </a:solidFill>
              <a:effectLst/>
              <a:uLnTx/>
              <a:uFillTx/>
              <a:latin typeface="Aptos" panose="020B0004020202020204" pitchFamily="34" charset="0"/>
            </a:endParaRPr>
          </a:p>
        </p:txBody>
      </p:sp>
      <p:pic>
        <p:nvPicPr>
          <p:cNvPr id="5" name="Bildobjekt 4">
            <a:extLst>
              <a:ext uri="{FF2B5EF4-FFF2-40B4-BE49-F238E27FC236}">
                <a16:creationId xmlns:a16="http://schemas.microsoft.com/office/drawing/2014/main" id="{431C6FE0-E8B2-F4E3-0954-76BFFCCB1CF3}"/>
              </a:ext>
            </a:extLst>
          </p:cNvPr>
          <p:cNvPicPr>
            <a:picLocks noChangeAspect="1"/>
          </p:cNvPicPr>
          <p:nvPr/>
        </p:nvPicPr>
        <p:blipFill>
          <a:blip r:embed="rId3">
            <a:duotone>
              <a:schemeClr val="accent5">
                <a:shade val="45000"/>
                <a:satMod val="135000"/>
              </a:schemeClr>
              <a:prstClr val="white"/>
            </a:duotone>
            <a:lum/>
          </a:blip>
          <a:stretch>
            <a:fillRect/>
          </a:stretch>
        </p:blipFill>
        <p:spPr>
          <a:xfrm>
            <a:off x="3644729" y="1794451"/>
            <a:ext cx="4303623" cy="4534631"/>
          </a:xfrm>
          <a:prstGeom prst="rect">
            <a:avLst/>
          </a:prstGeom>
          <a:solidFill>
            <a:schemeClr val="bg1"/>
          </a:solidFill>
          <a:ln w="28575">
            <a:solidFill>
              <a:schemeClr val="bg1"/>
            </a:solidFill>
          </a:ln>
          <a:effectLst>
            <a:outerShdw blurRad="50800" dist="38100" dir="5400000" algn="t" rotWithShape="0">
              <a:prstClr val="black">
                <a:alpha val="40000"/>
              </a:prstClr>
            </a:outerShdw>
          </a:effectLst>
        </p:spPr>
      </p:pic>
      <p:sp>
        <p:nvSpPr>
          <p:cNvPr id="15" name="Ellips 14">
            <a:extLst>
              <a:ext uri="{FF2B5EF4-FFF2-40B4-BE49-F238E27FC236}">
                <a16:creationId xmlns:a16="http://schemas.microsoft.com/office/drawing/2014/main" id="{C9A38AE2-176A-BF3B-0B6D-5CE4E23AE8F8}"/>
              </a:ext>
            </a:extLst>
          </p:cNvPr>
          <p:cNvSpPr/>
          <p:nvPr/>
        </p:nvSpPr>
        <p:spPr>
          <a:xfrm>
            <a:off x="7243480" y="6053162"/>
            <a:ext cx="394448" cy="3585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ratbubbla: oval 5">
            <a:extLst>
              <a:ext uri="{FF2B5EF4-FFF2-40B4-BE49-F238E27FC236}">
                <a16:creationId xmlns:a16="http://schemas.microsoft.com/office/drawing/2014/main" id="{9DA27468-3992-1C80-7F33-C0BA17111563}"/>
              </a:ext>
            </a:extLst>
          </p:cNvPr>
          <p:cNvSpPr/>
          <p:nvPr/>
        </p:nvSpPr>
        <p:spPr>
          <a:xfrm>
            <a:off x="6822139" y="2133600"/>
            <a:ext cx="1783977" cy="943471"/>
          </a:xfrm>
          <a:prstGeom prst="wedgeEllipseCallout">
            <a:avLst>
              <a:gd name="adj1" fmla="val -57646"/>
              <a:gd name="adj2" fmla="val 38287"/>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latin typeface="Aptos" panose="020B0004020202020204" pitchFamily="34" charset="0"/>
              </a:rPr>
              <a:t>Bedrivs med    IK Viljans ungdomsledare</a:t>
            </a:r>
          </a:p>
        </p:txBody>
      </p:sp>
      <p:sp>
        <p:nvSpPr>
          <p:cNvPr id="8" name="Pratbubbla: oval 7">
            <a:extLst>
              <a:ext uri="{FF2B5EF4-FFF2-40B4-BE49-F238E27FC236}">
                <a16:creationId xmlns:a16="http://schemas.microsoft.com/office/drawing/2014/main" id="{2D1A5ABE-74DF-2617-A4F1-E7CB6FF14C74}"/>
              </a:ext>
            </a:extLst>
          </p:cNvPr>
          <p:cNvSpPr/>
          <p:nvPr/>
        </p:nvSpPr>
        <p:spPr>
          <a:xfrm>
            <a:off x="7948352" y="4660473"/>
            <a:ext cx="1631577" cy="854695"/>
          </a:xfrm>
          <a:prstGeom prst="wedgeEllipseCallout">
            <a:avLst>
              <a:gd name="adj1" fmla="val -58195"/>
              <a:gd name="adj2" fmla="val 49824"/>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latin typeface="Aptos" panose="020B0004020202020204" pitchFamily="34" charset="0"/>
              </a:rPr>
              <a:t>Utmaning!</a:t>
            </a:r>
          </a:p>
        </p:txBody>
      </p:sp>
      <p:sp>
        <p:nvSpPr>
          <p:cNvPr id="4" name="Ellips 3">
            <a:extLst>
              <a:ext uri="{FF2B5EF4-FFF2-40B4-BE49-F238E27FC236}">
                <a16:creationId xmlns:a16="http://schemas.microsoft.com/office/drawing/2014/main" id="{1C4F2BDD-54AA-1B0B-A86E-90B12AC9F320}"/>
              </a:ext>
            </a:extLst>
          </p:cNvPr>
          <p:cNvSpPr/>
          <p:nvPr/>
        </p:nvSpPr>
        <p:spPr>
          <a:xfrm>
            <a:off x="7243481" y="3780929"/>
            <a:ext cx="394448" cy="358588"/>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9" name="Rak koppling 8">
            <a:extLst>
              <a:ext uri="{FF2B5EF4-FFF2-40B4-BE49-F238E27FC236}">
                <a16:creationId xmlns:a16="http://schemas.microsoft.com/office/drawing/2014/main" id="{27F08E9C-B86A-9590-0036-0690BA1EB05E}"/>
              </a:ext>
            </a:extLst>
          </p:cNvPr>
          <p:cNvCxnSpPr>
            <a:cxnSpLocks/>
          </p:cNvCxnSpPr>
          <p:nvPr/>
        </p:nvCxnSpPr>
        <p:spPr>
          <a:xfrm>
            <a:off x="7718610" y="4959245"/>
            <a:ext cx="0" cy="1093917"/>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Rak koppling 16">
            <a:extLst>
              <a:ext uri="{FF2B5EF4-FFF2-40B4-BE49-F238E27FC236}">
                <a16:creationId xmlns:a16="http://schemas.microsoft.com/office/drawing/2014/main" id="{10675EAC-CAA1-A947-8E05-AA243B3B3756}"/>
              </a:ext>
            </a:extLst>
          </p:cNvPr>
          <p:cNvCxnSpPr>
            <a:cxnSpLocks/>
          </p:cNvCxnSpPr>
          <p:nvPr/>
        </p:nvCxnSpPr>
        <p:spPr>
          <a:xfrm>
            <a:off x="6585717" y="2734284"/>
            <a:ext cx="0" cy="466116"/>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pic>
        <p:nvPicPr>
          <p:cNvPr id="7" name="Bildobjekt 6">
            <a:extLst>
              <a:ext uri="{FF2B5EF4-FFF2-40B4-BE49-F238E27FC236}">
                <a16:creationId xmlns:a16="http://schemas.microsoft.com/office/drawing/2014/main" id="{B8418073-25A0-2D4A-D167-F4E3262EE336}"/>
              </a:ext>
            </a:extLst>
          </p:cNvPr>
          <p:cNvPicPr>
            <a:picLocks noChangeAspect="1"/>
          </p:cNvPicPr>
          <p:nvPr/>
        </p:nvPicPr>
        <p:blipFill>
          <a:blip r:embed="rId4"/>
          <a:stretch>
            <a:fillRect/>
          </a:stretch>
        </p:blipFill>
        <p:spPr>
          <a:xfrm>
            <a:off x="10874189" y="5249310"/>
            <a:ext cx="933110" cy="1263962"/>
          </a:xfrm>
          <a:prstGeom prst="rect">
            <a:avLst/>
          </a:prstGeom>
          <a:noFill/>
        </p:spPr>
      </p:pic>
    </p:spTree>
    <p:extLst>
      <p:ext uri="{BB962C8B-B14F-4D97-AF65-F5344CB8AC3E}">
        <p14:creationId xmlns:p14="http://schemas.microsoft.com/office/powerpoint/2010/main" val="226463760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par>
                                <p:cTn id="43" presetID="53" presetClass="entr" presetSubtype="16"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8"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0DABCCC-3247-AF85-88CF-FE3BE210AB94}"/>
              </a:ext>
            </a:extLst>
          </p:cNvPr>
          <p:cNvPicPr>
            <a:picLocks noChangeAspect="1"/>
          </p:cNvPicPr>
          <p:nvPr/>
        </p:nvPicPr>
        <p:blipFill>
          <a:blip r:embed="rId3"/>
          <a:stretch>
            <a:fillRect/>
          </a:stretch>
        </p:blipFill>
        <p:spPr>
          <a:xfrm>
            <a:off x="10275815" y="5284281"/>
            <a:ext cx="1591194" cy="1255885"/>
          </a:xfrm>
          <a:prstGeom prst="rect">
            <a:avLst/>
          </a:prstGeom>
        </p:spPr>
      </p:pic>
      <p:pic>
        <p:nvPicPr>
          <p:cNvPr id="2" name="Bildobjekt 1">
            <a:extLst>
              <a:ext uri="{FF2B5EF4-FFF2-40B4-BE49-F238E27FC236}">
                <a16:creationId xmlns:a16="http://schemas.microsoft.com/office/drawing/2014/main" id="{DA79E187-100E-3B05-C887-A45478E735DA}"/>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tretch>
            <a:fillRect/>
          </a:stretch>
        </p:blipFill>
        <p:spPr>
          <a:xfrm>
            <a:off x="0" y="-2505635"/>
            <a:ext cx="12192000" cy="9144000"/>
          </a:xfrm>
          <a:prstGeom prst="rect">
            <a:avLst/>
          </a:prstGeom>
        </p:spPr>
      </p:pic>
      <p:pic>
        <p:nvPicPr>
          <p:cNvPr id="4" name="Bildobjekt 3">
            <a:extLst>
              <a:ext uri="{FF2B5EF4-FFF2-40B4-BE49-F238E27FC236}">
                <a16:creationId xmlns:a16="http://schemas.microsoft.com/office/drawing/2014/main" id="{982170DD-4667-6719-244B-2F4EA9B6F2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43157" y="4932146"/>
            <a:ext cx="5445376" cy="704268"/>
          </a:xfrm>
          <a:prstGeom prst="rect">
            <a:avLst/>
          </a:prstGeom>
          <a:ln w="38100">
            <a:solidFill>
              <a:schemeClr val="bg1"/>
            </a:solidFill>
          </a:ln>
        </p:spPr>
      </p:pic>
      <p:sp>
        <p:nvSpPr>
          <p:cNvPr id="5" name="textruta 4">
            <a:extLst>
              <a:ext uri="{FF2B5EF4-FFF2-40B4-BE49-F238E27FC236}">
                <a16:creationId xmlns:a16="http://schemas.microsoft.com/office/drawing/2014/main" id="{68C96378-6659-BC9A-7D9C-BEC68D0EBE7C}"/>
              </a:ext>
            </a:extLst>
          </p:cNvPr>
          <p:cNvSpPr txBox="1"/>
          <p:nvPr/>
        </p:nvSpPr>
        <p:spPr>
          <a:xfrm>
            <a:off x="399471" y="3943023"/>
            <a:ext cx="5983400" cy="523220"/>
          </a:xfrm>
          <a:prstGeom prst="rect">
            <a:avLst/>
          </a:prstGeom>
          <a:solidFill>
            <a:srgbClr val="5698D2"/>
          </a:solidFill>
          <a:ln w="28575">
            <a:solidFill>
              <a:schemeClr val="bg1"/>
            </a:solidFill>
          </a:ln>
        </p:spPr>
        <p:txBody>
          <a:bodyPr wrap="square" rtlCol="0">
            <a:spAutoFit/>
          </a:bodyPr>
          <a:lstStyle/>
          <a:p>
            <a:r>
              <a:rPr lang="sv-SE" sz="2800" dirty="0">
                <a:solidFill>
                  <a:schemeClr val="bg1"/>
                </a:solidFill>
                <a:latin typeface="Aptos" panose="020B0004020202020204" pitchFamily="34" charset="0"/>
              </a:rPr>
              <a:t>IK Viljans VÅRCUP   29 - 30 mars</a:t>
            </a:r>
          </a:p>
        </p:txBody>
      </p:sp>
      <p:pic>
        <p:nvPicPr>
          <p:cNvPr id="7" name="Bildobjekt 6">
            <a:extLst>
              <a:ext uri="{FF2B5EF4-FFF2-40B4-BE49-F238E27FC236}">
                <a16:creationId xmlns:a16="http://schemas.microsoft.com/office/drawing/2014/main" id="{DAC57A49-B0A4-DA1B-B119-CFD181FC7EED}"/>
              </a:ext>
            </a:extLst>
          </p:cNvPr>
          <p:cNvPicPr>
            <a:picLocks noChangeAspect="1"/>
          </p:cNvPicPr>
          <p:nvPr/>
        </p:nvPicPr>
        <p:blipFill>
          <a:blip r:embed="rId7"/>
          <a:stretch>
            <a:fillRect/>
          </a:stretch>
        </p:blipFill>
        <p:spPr>
          <a:xfrm>
            <a:off x="5749439" y="3974530"/>
            <a:ext cx="432811" cy="460205"/>
          </a:xfrm>
          <a:prstGeom prst="rect">
            <a:avLst/>
          </a:prstGeom>
        </p:spPr>
      </p:pic>
      <p:pic>
        <p:nvPicPr>
          <p:cNvPr id="9" name="Bildobjekt 8">
            <a:extLst>
              <a:ext uri="{FF2B5EF4-FFF2-40B4-BE49-F238E27FC236}">
                <a16:creationId xmlns:a16="http://schemas.microsoft.com/office/drawing/2014/main" id="{5A4D80AE-042E-BEE9-61A4-4DC609408D85}"/>
              </a:ext>
            </a:extLst>
          </p:cNvPr>
          <p:cNvPicPr>
            <a:picLocks noChangeAspect="1"/>
          </p:cNvPicPr>
          <p:nvPr/>
        </p:nvPicPr>
        <p:blipFill>
          <a:blip r:embed="rId8"/>
          <a:srcRect l="4791" r="1"/>
          <a:stretch/>
        </p:blipFill>
        <p:spPr>
          <a:xfrm>
            <a:off x="10706910" y="5186082"/>
            <a:ext cx="881730" cy="1254476"/>
          </a:xfrm>
          <a:prstGeom prst="rect">
            <a:avLst/>
          </a:prstGeom>
          <a:noFill/>
        </p:spPr>
      </p:pic>
    </p:spTree>
    <p:extLst>
      <p:ext uri="{BB962C8B-B14F-4D97-AF65-F5344CB8AC3E}">
        <p14:creationId xmlns:p14="http://schemas.microsoft.com/office/powerpoint/2010/main" val="195056642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E3A98-6A22-6E92-9CCA-D95657ABF95B}"/>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3A536265-27E5-A6C2-E7AD-91980BE04C64}"/>
              </a:ext>
            </a:extLst>
          </p:cNvPr>
          <p:cNvSpPr txBox="1"/>
          <p:nvPr/>
        </p:nvSpPr>
        <p:spPr>
          <a:xfrm>
            <a:off x="2735330" y="597732"/>
            <a:ext cx="5586016" cy="584775"/>
          </a:xfrm>
          <a:prstGeom prst="rect">
            <a:avLst/>
          </a:prstGeom>
          <a:noFill/>
        </p:spPr>
        <p:txBody>
          <a:bodyPr wrap="none" rtlCol="0">
            <a:spAutoFit/>
          </a:bodyPr>
          <a:lstStyle/>
          <a:p>
            <a:r>
              <a:rPr lang="sv-SE" sz="3200" b="1" dirty="0">
                <a:solidFill>
                  <a:schemeClr val="bg1"/>
                </a:solidFill>
                <a:latin typeface="Aptos" panose="020B0004020202020204" pitchFamily="34" charset="0"/>
              </a:rPr>
              <a:t>P 17 år blev distriktsmästare!</a:t>
            </a:r>
          </a:p>
        </p:txBody>
      </p:sp>
      <p:pic>
        <p:nvPicPr>
          <p:cNvPr id="2" name="Bildobjekt 1">
            <a:extLst>
              <a:ext uri="{FF2B5EF4-FFF2-40B4-BE49-F238E27FC236}">
                <a16:creationId xmlns:a16="http://schemas.microsoft.com/office/drawing/2014/main" id="{EAE81164-EE7B-B060-BBCF-1CDABF2716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6012" y="1320716"/>
            <a:ext cx="7544653" cy="4216567"/>
          </a:xfrm>
          <a:prstGeom prst="rect">
            <a:avLst/>
          </a:prstGeom>
          <a:effectLst>
            <a:outerShdw blurRad="50800" dist="38100" dir="5400000" algn="t" rotWithShape="0">
              <a:prstClr val="black">
                <a:alpha val="40000"/>
              </a:prstClr>
            </a:outerShdw>
          </a:effectLst>
        </p:spPr>
      </p:pic>
      <p:pic>
        <p:nvPicPr>
          <p:cNvPr id="4" name="Bildobjekt 3">
            <a:extLst>
              <a:ext uri="{FF2B5EF4-FFF2-40B4-BE49-F238E27FC236}">
                <a16:creationId xmlns:a16="http://schemas.microsoft.com/office/drawing/2014/main" id="{A2FFD910-E464-6BC9-7212-AAB0E605AF53}"/>
              </a:ext>
            </a:extLst>
          </p:cNvPr>
          <p:cNvPicPr>
            <a:picLocks noChangeAspect="1"/>
          </p:cNvPicPr>
          <p:nvPr/>
        </p:nvPicPr>
        <p:blipFill>
          <a:blip r:embed="rId4"/>
          <a:stretch>
            <a:fillRect/>
          </a:stretch>
        </p:blipFill>
        <p:spPr>
          <a:xfrm>
            <a:off x="10874189" y="5249310"/>
            <a:ext cx="933110" cy="1263962"/>
          </a:xfrm>
          <a:prstGeom prst="rect">
            <a:avLst/>
          </a:prstGeom>
          <a:noFill/>
        </p:spPr>
      </p:pic>
    </p:spTree>
    <p:extLst>
      <p:ext uri="{BB962C8B-B14F-4D97-AF65-F5344CB8AC3E}">
        <p14:creationId xmlns:p14="http://schemas.microsoft.com/office/powerpoint/2010/main" val="352793241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96FFCD4-0F99-02BE-97EF-A63B1D5ADA62}"/>
              </a:ext>
            </a:extLst>
          </p:cNvPr>
          <p:cNvSpPr/>
          <p:nvPr/>
        </p:nvSpPr>
        <p:spPr>
          <a:xfrm>
            <a:off x="663388" y="277907"/>
            <a:ext cx="10703859" cy="5988423"/>
          </a:xfrm>
          <a:prstGeom prst="rect">
            <a:avLst/>
          </a:prstGeom>
          <a:ln w="12700">
            <a:noFill/>
          </a:ln>
          <a:effectLst>
            <a:outerShdw blurRad="50800" dist="38100" dir="5400000" algn="t" rotWithShape="0">
              <a:prstClr val="black">
                <a:alpha val="40000"/>
              </a:prstClr>
            </a:outerShd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6000" b="1" i="0" u="none" strike="noStrike" kern="1200" cap="none" spc="0" normalizeH="0" baseline="0" noProof="0" dirty="0">
                <a:ln>
                  <a:noFill/>
                </a:ln>
                <a:solidFill>
                  <a:prstClr val="white"/>
                </a:solidFill>
                <a:effectLst/>
                <a:uLnTx/>
                <a:uFillTx/>
                <a:latin typeface="Aptos" panose="020B0004020202020204" pitchFamily="34" charset="0"/>
              </a:rPr>
              <a:t>Viljan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4000" b="0" i="0" u="none" strike="noStrike" kern="1200" cap="none" spc="0" normalizeH="0" baseline="0" noProof="0" dirty="0">
                <a:ln>
                  <a:noFill/>
                </a:ln>
                <a:solidFill>
                  <a:prstClr val="white"/>
                </a:solidFill>
                <a:effectLst/>
                <a:uLnTx/>
                <a:uFillTx/>
                <a:latin typeface="Aptos" panose="020B0004020202020204" pitchFamily="34" charset="0"/>
              </a:rPr>
              <a:t>att finnas till för alla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6000" b="1" i="0" u="none" strike="noStrike" kern="1200" cap="none" spc="0" normalizeH="0" baseline="0" noProof="0" dirty="0">
                <a:ln>
                  <a:noFill/>
                </a:ln>
                <a:solidFill>
                  <a:prstClr val="white"/>
                </a:solidFill>
                <a:effectLst/>
                <a:uLnTx/>
                <a:uFillTx/>
                <a:latin typeface="Aptos" panose="020B0004020202020204" pitchFamily="34" charset="0"/>
              </a:rPr>
              <a:t>Strängnäs ungdomar!</a:t>
            </a:r>
          </a:p>
        </p:txBody>
      </p:sp>
      <p:pic>
        <p:nvPicPr>
          <p:cNvPr id="5" name="Bildobjekt 4">
            <a:extLst>
              <a:ext uri="{FF2B5EF4-FFF2-40B4-BE49-F238E27FC236}">
                <a16:creationId xmlns:a16="http://schemas.microsoft.com/office/drawing/2014/main" id="{344A8D94-14FE-06A4-6F6B-E6A5FAEC375A}"/>
              </a:ext>
            </a:extLst>
          </p:cNvPr>
          <p:cNvPicPr>
            <a:picLocks noChangeAspect="1"/>
          </p:cNvPicPr>
          <p:nvPr/>
        </p:nvPicPr>
        <p:blipFill>
          <a:blip r:embed="rId3"/>
          <a:srcRect l="4791" r="1"/>
          <a:stretch/>
        </p:blipFill>
        <p:spPr>
          <a:xfrm>
            <a:off x="9943064" y="4796611"/>
            <a:ext cx="919599" cy="1308354"/>
          </a:xfrm>
          <a:prstGeom prst="rect">
            <a:avLst/>
          </a:prstGeom>
          <a:noFill/>
        </p:spPr>
      </p:pic>
    </p:spTree>
    <p:extLst>
      <p:ext uri="{BB962C8B-B14F-4D97-AF65-F5344CB8AC3E}">
        <p14:creationId xmlns:p14="http://schemas.microsoft.com/office/powerpoint/2010/main" val="405339000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3397D-1BBA-AFBF-F857-17D8F8588925}"/>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3F9C68CE-5D3E-F9D2-BCB1-0E6118AC4D57}"/>
              </a:ext>
            </a:extLst>
          </p:cNvPr>
          <p:cNvSpPr txBox="1"/>
          <p:nvPr/>
        </p:nvSpPr>
        <p:spPr>
          <a:xfrm>
            <a:off x="2050439" y="938242"/>
            <a:ext cx="1064907" cy="584775"/>
          </a:xfrm>
          <a:prstGeom prst="rect">
            <a:avLst/>
          </a:prstGeom>
          <a:noFill/>
        </p:spPr>
        <p:txBody>
          <a:bodyPr wrap="none" rtlCol="0">
            <a:spAutoFit/>
          </a:bodyPr>
          <a:lstStyle/>
          <a:p>
            <a:r>
              <a:rPr lang="sv-SE" sz="3200" b="1" dirty="0">
                <a:solidFill>
                  <a:schemeClr val="bg1"/>
                </a:solidFill>
                <a:latin typeface="Aptos" panose="020B0004020202020204" pitchFamily="34" charset="0"/>
              </a:rPr>
              <a:t>Dam</a:t>
            </a:r>
          </a:p>
        </p:txBody>
      </p:sp>
      <p:pic>
        <p:nvPicPr>
          <p:cNvPr id="2" name="Bildobjekt 1">
            <a:extLst>
              <a:ext uri="{FF2B5EF4-FFF2-40B4-BE49-F238E27FC236}">
                <a16:creationId xmlns:a16="http://schemas.microsoft.com/office/drawing/2014/main" id="{5BFBB5E4-31A4-750E-A759-812C9C9EB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954" y="1698810"/>
            <a:ext cx="4463540" cy="2458434"/>
          </a:xfrm>
          <a:prstGeom prst="rect">
            <a:avLst/>
          </a:prstGeom>
          <a:ln w="28575">
            <a:solidFill>
              <a:schemeClr val="bg1"/>
            </a:solidFill>
          </a:ln>
          <a:effectLst>
            <a:outerShdw blurRad="50800" dist="38100" dir="5400000" algn="t" rotWithShape="0">
              <a:prstClr val="black">
                <a:alpha val="40000"/>
              </a:prstClr>
            </a:outerShdw>
          </a:effectLst>
        </p:spPr>
      </p:pic>
      <p:sp>
        <p:nvSpPr>
          <p:cNvPr id="4" name="textruta 3">
            <a:extLst>
              <a:ext uri="{FF2B5EF4-FFF2-40B4-BE49-F238E27FC236}">
                <a16:creationId xmlns:a16="http://schemas.microsoft.com/office/drawing/2014/main" id="{4C8787F3-604E-1216-466E-1CF64CDE18A5}"/>
              </a:ext>
            </a:extLst>
          </p:cNvPr>
          <p:cNvSpPr txBox="1"/>
          <p:nvPr/>
        </p:nvSpPr>
        <p:spPr>
          <a:xfrm>
            <a:off x="543248" y="4333038"/>
            <a:ext cx="4866952" cy="1200329"/>
          </a:xfrm>
          <a:prstGeom prst="rect">
            <a:avLst/>
          </a:prstGeom>
          <a:noFill/>
        </p:spPr>
        <p:txBody>
          <a:bodyPr wrap="square" rtlCol="0">
            <a:spAutoFit/>
          </a:bodyPr>
          <a:lstStyle/>
          <a:p>
            <a:pPr algn="ctr"/>
            <a:r>
              <a:rPr lang="sv-SE" b="1" dirty="0">
                <a:solidFill>
                  <a:schemeClr val="bg1"/>
                </a:solidFill>
                <a:latin typeface="Aptos" panose="020B0004020202020204" pitchFamily="34" charset="0"/>
              </a:rPr>
              <a:t>IK Viljans damlag slutade på 6:e plats i div 2 och blev meriterande distriktsmästare.</a:t>
            </a:r>
          </a:p>
          <a:p>
            <a:pPr algn="ctr"/>
            <a:r>
              <a:rPr lang="sv-SE" b="1" dirty="0">
                <a:solidFill>
                  <a:schemeClr val="bg1"/>
                </a:solidFill>
                <a:latin typeface="Aptos" panose="020B0004020202020204" pitchFamily="34" charset="0"/>
              </a:rPr>
              <a:t>Till allas glädje förlänger William Karlsson sitt tränarkontrakt.</a:t>
            </a:r>
          </a:p>
        </p:txBody>
      </p:sp>
      <p:sp>
        <p:nvSpPr>
          <p:cNvPr id="5" name="textruta 4">
            <a:extLst>
              <a:ext uri="{FF2B5EF4-FFF2-40B4-BE49-F238E27FC236}">
                <a16:creationId xmlns:a16="http://schemas.microsoft.com/office/drawing/2014/main" id="{4E138012-F9BA-067C-9938-BC757E4263DE}"/>
              </a:ext>
            </a:extLst>
          </p:cNvPr>
          <p:cNvSpPr txBox="1"/>
          <p:nvPr/>
        </p:nvSpPr>
        <p:spPr>
          <a:xfrm>
            <a:off x="7610606" y="938242"/>
            <a:ext cx="1016625" cy="584775"/>
          </a:xfrm>
          <a:prstGeom prst="rect">
            <a:avLst/>
          </a:prstGeom>
          <a:noFill/>
        </p:spPr>
        <p:txBody>
          <a:bodyPr wrap="none" rtlCol="0">
            <a:spAutoFit/>
          </a:bodyPr>
          <a:lstStyle/>
          <a:p>
            <a:r>
              <a:rPr lang="sv-SE" sz="3200" b="1" dirty="0">
                <a:solidFill>
                  <a:schemeClr val="bg1"/>
                </a:solidFill>
                <a:latin typeface="Aptos" panose="020B0004020202020204" pitchFamily="34" charset="0"/>
              </a:rPr>
              <a:t>Herr</a:t>
            </a:r>
          </a:p>
        </p:txBody>
      </p:sp>
      <p:sp>
        <p:nvSpPr>
          <p:cNvPr id="11" name="textruta 10">
            <a:extLst>
              <a:ext uri="{FF2B5EF4-FFF2-40B4-BE49-F238E27FC236}">
                <a16:creationId xmlns:a16="http://schemas.microsoft.com/office/drawing/2014/main" id="{4888087C-39F0-C26D-81E6-1C343CA59C32}"/>
              </a:ext>
            </a:extLst>
          </p:cNvPr>
          <p:cNvSpPr txBox="1"/>
          <p:nvPr/>
        </p:nvSpPr>
        <p:spPr>
          <a:xfrm>
            <a:off x="5738771" y="4320562"/>
            <a:ext cx="5135418" cy="1200329"/>
          </a:xfrm>
          <a:prstGeom prst="rect">
            <a:avLst/>
          </a:prstGeom>
          <a:noFill/>
        </p:spPr>
        <p:txBody>
          <a:bodyPr wrap="square" rtlCol="0">
            <a:spAutoFit/>
          </a:bodyPr>
          <a:lstStyle/>
          <a:p>
            <a:pPr algn="ctr"/>
            <a:r>
              <a:rPr lang="sv-SE" b="1" dirty="0">
                <a:solidFill>
                  <a:schemeClr val="bg1"/>
                </a:solidFill>
                <a:latin typeface="Aptos" panose="020B0004020202020204" pitchFamily="34" charset="0"/>
              </a:rPr>
              <a:t>IK Viljans herrlag slutade på kvalplats i div 3.</a:t>
            </a:r>
          </a:p>
          <a:p>
            <a:pPr algn="ctr"/>
            <a:r>
              <a:rPr lang="sv-SE" b="1" dirty="0">
                <a:solidFill>
                  <a:schemeClr val="bg1"/>
                </a:solidFill>
                <a:latin typeface="Aptos" panose="020B0004020202020204" pitchFamily="34" charset="0"/>
              </a:rPr>
              <a:t>Herrarna vann kvalet och kommer  att spela div 3 fotboll även 2025. Till allas glädje förlänger Anders </a:t>
            </a:r>
            <a:r>
              <a:rPr lang="sv-SE" b="1" dirty="0" err="1">
                <a:solidFill>
                  <a:schemeClr val="bg1"/>
                </a:solidFill>
                <a:latin typeface="Aptos" panose="020B0004020202020204" pitchFamily="34" charset="0"/>
              </a:rPr>
              <a:t>Pense</a:t>
            </a:r>
            <a:r>
              <a:rPr lang="sv-SE" b="1" dirty="0">
                <a:solidFill>
                  <a:schemeClr val="bg1"/>
                </a:solidFill>
                <a:latin typeface="Aptos" panose="020B0004020202020204" pitchFamily="34" charset="0"/>
              </a:rPr>
              <a:t> sitt tränarkontrakt</a:t>
            </a:r>
          </a:p>
        </p:txBody>
      </p:sp>
      <p:pic>
        <p:nvPicPr>
          <p:cNvPr id="3" name="Bildobjekt 2">
            <a:extLst>
              <a:ext uri="{FF2B5EF4-FFF2-40B4-BE49-F238E27FC236}">
                <a16:creationId xmlns:a16="http://schemas.microsoft.com/office/drawing/2014/main" id="{0C1F3944-2952-F4C7-092F-F5B822E59959}"/>
              </a:ext>
            </a:extLst>
          </p:cNvPr>
          <p:cNvPicPr>
            <a:picLocks noChangeAspect="1"/>
          </p:cNvPicPr>
          <p:nvPr/>
        </p:nvPicPr>
        <p:blipFill>
          <a:blip r:embed="rId4"/>
          <a:stretch>
            <a:fillRect/>
          </a:stretch>
        </p:blipFill>
        <p:spPr>
          <a:xfrm>
            <a:off x="10874189" y="5249310"/>
            <a:ext cx="933110" cy="1263962"/>
          </a:xfrm>
          <a:prstGeom prst="rect">
            <a:avLst/>
          </a:prstGeom>
          <a:noFill/>
        </p:spPr>
      </p:pic>
      <p:pic>
        <p:nvPicPr>
          <p:cNvPr id="6" name="Bildobjekt 5">
            <a:extLst>
              <a:ext uri="{FF2B5EF4-FFF2-40B4-BE49-F238E27FC236}">
                <a16:creationId xmlns:a16="http://schemas.microsoft.com/office/drawing/2014/main" id="{D4861C44-56CC-62CE-5EFD-77C22AF45120}"/>
              </a:ext>
            </a:extLst>
          </p:cNvPr>
          <p:cNvPicPr>
            <a:picLocks noChangeAspect="1"/>
          </p:cNvPicPr>
          <p:nvPr/>
        </p:nvPicPr>
        <p:blipFill>
          <a:blip r:embed="rId5"/>
          <a:stretch>
            <a:fillRect/>
          </a:stretch>
        </p:blipFill>
        <p:spPr>
          <a:xfrm>
            <a:off x="6947570" y="1688218"/>
            <a:ext cx="2342699" cy="2467356"/>
          </a:xfrm>
          <a:prstGeom prst="rect">
            <a:avLst/>
          </a:prstGeom>
          <a:ln w="38100">
            <a:solidFill>
              <a:schemeClr val="bg1"/>
            </a:solidFill>
          </a:ln>
        </p:spPr>
      </p:pic>
    </p:spTree>
    <p:extLst>
      <p:ext uri="{BB962C8B-B14F-4D97-AF65-F5344CB8AC3E}">
        <p14:creationId xmlns:p14="http://schemas.microsoft.com/office/powerpoint/2010/main" val="294980277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half" idx="2"/>
          </p:nvPr>
        </p:nvSpPr>
        <p:spPr>
          <a:xfrm>
            <a:off x="8182265" y="1123764"/>
            <a:ext cx="3932237" cy="3811588"/>
          </a:xfrm>
        </p:spPr>
        <p:txBody>
          <a:bodyPr rtlCol="0"/>
          <a:lstStyle/>
          <a:p>
            <a:pPr rtl="0"/>
            <a:r>
              <a:rPr lang="sv-SE" sz="2400" dirty="0">
                <a:solidFill>
                  <a:schemeClr val="bg1"/>
                </a:solidFill>
                <a:latin typeface="Aptos" panose="020B0004020202020204" pitchFamily="34" charset="0"/>
              </a:rPr>
              <a:t>IK Viljan bedriver sedan 2023 gåfotboll för både dam- och herrspelare över 65 år.</a:t>
            </a:r>
          </a:p>
          <a:p>
            <a:pPr marL="285750" indent="-285750" rtl="0">
              <a:buFont typeface="Arial" panose="020B0604020202020204" pitchFamily="34" charset="0"/>
              <a:buChar char="•"/>
            </a:pPr>
            <a:r>
              <a:rPr lang="sv-SE" sz="1800" dirty="0">
                <a:solidFill>
                  <a:schemeClr val="bg1"/>
                </a:solidFill>
                <a:latin typeface="Aptos" panose="020B0004020202020204" pitchFamily="34" charset="0"/>
              </a:rPr>
              <a:t>Träning en gång i veckan året runt.</a:t>
            </a:r>
          </a:p>
          <a:p>
            <a:pPr marL="285750" indent="-285750" rtl="0">
              <a:buFont typeface="Arial" panose="020B0604020202020204" pitchFamily="34" charset="0"/>
              <a:buChar char="•"/>
            </a:pPr>
            <a:r>
              <a:rPr lang="sv-SE" sz="1800" dirty="0">
                <a:solidFill>
                  <a:schemeClr val="bg1"/>
                </a:solidFill>
                <a:latin typeface="Aptos" panose="020B0004020202020204" pitchFamily="34" charset="0"/>
              </a:rPr>
              <a:t>Deltagit i ett flertal cuper med blandat resultat.</a:t>
            </a:r>
          </a:p>
          <a:p>
            <a:pPr marL="285750" indent="-285750" rtl="0">
              <a:buFont typeface="Arial" panose="020B0604020202020204" pitchFamily="34" charset="0"/>
              <a:buChar char="•"/>
            </a:pPr>
            <a:r>
              <a:rPr lang="sv-SE" sz="1800" dirty="0">
                <a:solidFill>
                  <a:schemeClr val="bg1"/>
                </a:solidFill>
                <a:latin typeface="Aptos" panose="020B0004020202020204" pitchFamily="34" charset="0"/>
              </a:rPr>
              <a:t>Spelat mot landslaget +70 år.</a:t>
            </a:r>
          </a:p>
          <a:p>
            <a:pPr marL="285750" indent="-285750" rtl="0">
              <a:buFont typeface="Arial" panose="020B0604020202020204" pitchFamily="34" charset="0"/>
              <a:buChar char="•"/>
            </a:pPr>
            <a:r>
              <a:rPr lang="sv-SE" sz="1800" dirty="0">
                <a:solidFill>
                  <a:schemeClr val="bg1"/>
                </a:solidFill>
                <a:latin typeface="Aptos" panose="020B0004020202020204" pitchFamily="34" charset="0"/>
              </a:rPr>
              <a:t>Ett bra sätt att få in ideella krafter i   IK Viljan.</a:t>
            </a:r>
          </a:p>
          <a:p>
            <a:pPr marL="285750" indent="-285750" rtl="0">
              <a:buFont typeface="Arial" panose="020B0604020202020204" pitchFamily="34" charset="0"/>
              <a:buChar char="•"/>
            </a:pPr>
            <a:r>
              <a:rPr lang="sv-SE" sz="1800" dirty="0">
                <a:solidFill>
                  <a:schemeClr val="bg1"/>
                </a:solidFill>
                <a:latin typeface="Aptos" panose="020B0004020202020204" pitchFamily="34" charset="0"/>
              </a:rPr>
              <a:t>Givetvis fika efter alla träningar.</a:t>
            </a:r>
          </a:p>
          <a:p>
            <a:pPr marL="285750" indent="-285750" rtl="0">
              <a:buFont typeface="Arial" panose="020B0604020202020204" pitchFamily="34" charset="0"/>
              <a:buChar char="•"/>
            </a:pPr>
            <a:endParaRPr lang="sv-SE" dirty="0"/>
          </a:p>
        </p:txBody>
      </p:sp>
      <p:pic>
        <p:nvPicPr>
          <p:cNvPr id="2" name="Bildobjekt 1">
            <a:extLst>
              <a:ext uri="{FF2B5EF4-FFF2-40B4-BE49-F238E27FC236}">
                <a16:creationId xmlns:a16="http://schemas.microsoft.com/office/drawing/2014/main" id="{FD099EDD-8CD9-0DB3-2340-ABB19323530B}"/>
              </a:ext>
            </a:extLst>
          </p:cNvPr>
          <p:cNvPicPr>
            <a:picLocks noChangeAspect="1"/>
          </p:cNvPicPr>
          <p:nvPr/>
        </p:nvPicPr>
        <p:blipFill>
          <a:blip r:embed="rId3"/>
          <a:stretch>
            <a:fillRect/>
          </a:stretch>
        </p:blipFill>
        <p:spPr>
          <a:xfrm>
            <a:off x="534704" y="1630782"/>
            <a:ext cx="7253446" cy="4080063"/>
          </a:xfrm>
          <a:prstGeom prst="rect">
            <a:avLst/>
          </a:prstGeom>
          <a:effectLst>
            <a:outerShdw blurRad="50800" dist="38100" dir="5400000" algn="t" rotWithShape="0">
              <a:prstClr val="black">
                <a:alpha val="40000"/>
              </a:prstClr>
            </a:outerShdw>
          </a:effectLst>
        </p:spPr>
      </p:pic>
      <p:sp>
        <p:nvSpPr>
          <p:cNvPr id="6" name="textruta 5">
            <a:extLst>
              <a:ext uri="{FF2B5EF4-FFF2-40B4-BE49-F238E27FC236}">
                <a16:creationId xmlns:a16="http://schemas.microsoft.com/office/drawing/2014/main" id="{2C643A66-6630-2DDC-45E2-7439AFBD784E}"/>
              </a:ext>
            </a:extLst>
          </p:cNvPr>
          <p:cNvSpPr txBox="1"/>
          <p:nvPr/>
        </p:nvSpPr>
        <p:spPr>
          <a:xfrm>
            <a:off x="2537567" y="338993"/>
            <a:ext cx="3414998" cy="1015663"/>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sv-SE" sz="2400" b="1" noProof="0" dirty="0">
              <a:solidFill>
                <a:prstClr val="white"/>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dirty="0">
                <a:ln>
                  <a:noFill/>
                </a:ln>
                <a:solidFill>
                  <a:prstClr val="white"/>
                </a:solidFill>
                <a:effectLst/>
                <a:uLnTx/>
                <a:uFillTx/>
                <a:latin typeface="Aptos" panose="020B0004020202020204" pitchFamily="34" charset="0"/>
              </a:rPr>
              <a:t>Gåfotboll</a:t>
            </a:r>
            <a:r>
              <a:rPr kumimoji="0" lang="sv-SE" sz="3600" b="1" i="0" u="none" strike="noStrike" kern="1200" cap="none" spc="0" normalizeH="0" dirty="0">
                <a:ln>
                  <a:noFill/>
                </a:ln>
                <a:solidFill>
                  <a:prstClr val="white"/>
                </a:solidFill>
                <a:effectLst/>
                <a:uLnTx/>
                <a:uFillTx/>
                <a:latin typeface="Aptos" panose="020B0004020202020204" pitchFamily="34" charset="0"/>
              </a:rPr>
              <a:t> +65</a:t>
            </a:r>
            <a:endParaRPr kumimoji="0" lang="sv-SE" sz="3600" b="1" i="0" u="none" strike="noStrike" kern="1200" cap="none" spc="0" normalizeH="0" baseline="0" noProof="0" dirty="0">
              <a:ln>
                <a:noFill/>
              </a:ln>
              <a:solidFill>
                <a:prstClr val="white"/>
              </a:solidFill>
              <a:effectLst/>
              <a:uLnTx/>
              <a:uFillTx/>
              <a:latin typeface="Aptos" panose="020B0004020202020204" pitchFamily="34" charset="0"/>
            </a:endParaRPr>
          </a:p>
        </p:txBody>
      </p:sp>
      <p:pic>
        <p:nvPicPr>
          <p:cNvPr id="8" name="Bild 7" descr="Leende ansikte utan fyllning">
            <a:extLst>
              <a:ext uri="{FF2B5EF4-FFF2-40B4-BE49-F238E27FC236}">
                <a16:creationId xmlns:a16="http://schemas.microsoft.com/office/drawing/2014/main" id="{9FC7623F-0948-FFAA-1EE7-E0946B1336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99504" y="4414699"/>
            <a:ext cx="595032" cy="595032"/>
          </a:xfrm>
          <a:prstGeom prst="rect">
            <a:avLst/>
          </a:prstGeom>
        </p:spPr>
      </p:pic>
      <p:pic>
        <p:nvPicPr>
          <p:cNvPr id="7" name="Bildobjekt 6">
            <a:extLst>
              <a:ext uri="{FF2B5EF4-FFF2-40B4-BE49-F238E27FC236}">
                <a16:creationId xmlns:a16="http://schemas.microsoft.com/office/drawing/2014/main" id="{593E2625-254A-60C0-3242-26E652D172E0}"/>
              </a:ext>
            </a:extLst>
          </p:cNvPr>
          <p:cNvPicPr>
            <a:picLocks noChangeAspect="1"/>
          </p:cNvPicPr>
          <p:nvPr/>
        </p:nvPicPr>
        <p:blipFill>
          <a:blip r:embed="rId6"/>
          <a:stretch>
            <a:fillRect/>
          </a:stretch>
        </p:blipFill>
        <p:spPr>
          <a:xfrm>
            <a:off x="8812307" y="4899856"/>
            <a:ext cx="2622194" cy="1863138"/>
          </a:xfrm>
          <a:prstGeom prst="rect">
            <a:avLst/>
          </a:prstGeom>
        </p:spPr>
      </p:pic>
    </p:spTree>
    <p:extLst>
      <p:ext uri="{BB962C8B-B14F-4D97-AF65-F5344CB8AC3E}">
        <p14:creationId xmlns:p14="http://schemas.microsoft.com/office/powerpoint/2010/main" val="219570549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00287761-26B1-3676-EBBB-75B9F8546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388" y="223100"/>
            <a:ext cx="8727141" cy="6132586"/>
          </a:xfrm>
          <a:prstGeom prst="rect">
            <a:avLst/>
          </a:prstGeom>
        </p:spPr>
      </p:pic>
      <p:sp>
        <p:nvSpPr>
          <p:cNvPr id="9" name="textruta 8">
            <a:extLst>
              <a:ext uri="{FF2B5EF4-FFF2-40B4-BE49-F238E27FC236}">
                <a16:creationId xmlns:a16="http://schemas.microsoft.com/office/drawing/2014/main" id="{9B5B76C2-021B-8812-87BC-615C5CDFDF0D}"/>
              </a:ext>
            </a:extLst>
          </p:cNvPr>
          <p:cNvSpPr txBox="1"/>
          <p:nvPr/>
        </p:nvSpPr>
        <p:spPr>
          <a:xfrm>
            <a:off x="8041550" y="3485371"/>
            <a:ext cx="1519647" cy="461665"/>
          </a:xfrm>
          <a:prstGeom prst="rect">
            <a:avLst/>
          </a:prstGeom>
          <a:noFill/>
        </p:spPr>
        <p:txBody>
          <a:bodyPr wrap="none" rtlCol="0">
            <a:spAutoFit/>
          </a:bodyPr>
          <a:lstStyle/>
          <a:p>
            <a:r>
              <a:rPr lang="sv-SE" sz="2400" b="1" dirty="0">
                <a:solidFill>
                  <a:schemeClr val="bg1"/>
                </a:solidFill>
              </a:rPr>
              <a:t>10 städare</a:t>
            </a:r>
          </a:p>
        </p:txBody>
      </p:sp>
      <p:sp>
        <p:nvSpPr>
          <p:cNvPr id="10" name="textruta 9">
            <a:extLst>
              <a:ext uri="{FF2B5EF4-FFF2-40B4-BE49-F238E27FC236}">
                <a16:creationId xmlns:a16="http://schemas.microsoft.com/office/drawing/2014/main" id="{FFAAB482-4E87-68E0-EA84-29CC53D3E752}"/>
              </a:ext>
            </a:extLst>
          </p:cNvPr>
          <p:cNvSpPr txBox="1"/>
          <p:nvPr/>
        </p:nvSpPr>
        <p:spPr>
          <a:xfrm>
            <a:off x="5436642" y="4838130"/>
            <a:ext cx="4288097" cy="461665"/>
          </a:xfrm>
          <a:prstGeom prst="rect">
            <a:avLst/>
          </a:prstGeom>
          <a:noFill/>
        </p:spPr>
        <p:txBody>
          <a:bodyPr wrap="none" rtlCol="0">
            <a:spAutoFit/>
          </a:bodyPr>
          <a:lstStyle/>
          <a:p>
            <a:r>
              <a:rPr lang="sv-SE" sz="2400" b="1" dirty="0">
                <a:solidFill>
                  <a:schemeClr val="bg1"/>
                </a:solidFill>
              </a:rPr>
              <a:t>25 funktionärer marknadsdagen</a:t>
            </a:r>
          </a:p>
        </p:txBody>
      </p:sp>
      <p:sp>
        <p:nvSpPr>
          <p:cNvPr id="11" name="textruta 10">
            <a:extLst>
              <a:ext uri="{FF2B5EF4-FFF2-40B4-BE49-F238E27FC236}">
                <a16:creationId xmlns:a16="http://schemas.microsoft.com/office/drawing/2014/main" id="{7C126324-EBFC-22CC-8829-07E9A959EBD6}"/>
              </a:ext>
            </a:extLst>
          </p:cNvPr>
          <p:cNvSpPr txBox="1"/>
          <p:nvPr/>
        </p:nvSpPr>
        <p:spPr>
          <a:xfrm>
            <a:off x="5231715" y="4161751"/>
            <a:ext cx="4697953" cy="461665"/>
          </a:xfrm>
          <a:prstGeom prst="rect">
            <a:avLst/>
          </a:prstGeom>
          <a:noFill/>
        </p:spPr>
        <p:txBody>
          <a:bodyPr wrap="none" rtlCol="0">
            <a:spAutoFit/>
          </a:bodyPr>
          <a:lstStyle/>
          <a:p>
            <a:r>
              <a:rPr lang="sv-SE" sz="2400" b="1" dirty="0">
                <a:solidFill>
                  <a:schemeClr val="bg1"/>
                </a:solidFill>
              </a:rPr>
              <a:t>1 300 arbetstimmar innan marknad</a:t>
            </a:r>
          </a:p>
        </p:txBody>
      </p:sp>
      <p:sp>
        <p:nvSpPr>
          <p:cNvPr id="12" name="textruta 11">
            <a:extLst>
              <a:ext uri="{FF2B5EF4-FFF2-40B4-BE49-F238E27FC236}">
                <a16:creationId xmlns:a16="http://schemas.microsoft.com/office/drawing/2014/main" id="{A7A606E4-E526-5B86-88BD-0E5BA8B6E8DF}"/>
              </a:ext>
            </a:extLst>
          </p:cNvPr>
          <p:cNvSpPr txBox="1"/>
          <p:nvPr/>
        </p:nvSpPr>
        <p:spPr>
          <a:xfrm>
            <a:off x="4604186" y="3485372"/>
            <a:ext cx="2707857" cy="461665"/>
          </a:xfrm>
          <a:prstGeom prst="rect">
            <a:avLst/>
          </a:prstGeom>
          <a:noFill/>
        </p:spPr>
        <p:txBody>
          <a:bodyPr wrap="none" rtlCol="0">
            <a:spAutoFit/>
          </a:bodyPr>
          <a:lstStyle/>
          <a:p>
            <a:r>
              <a:rPr lang="sv-SE" sz="2400" b="1" dirty="0">
                <a:solidFill>
                  <a:schemeClr val="bg1"/>
                </a:solidFill>
              </a:rPr>
              <a:t>10 parkeringsvakter</a:t>
            </a:r>
          </a:p>
        </p:txBody>
      </p:sp>
      <p:pic>
        <p:nvPicPr>
          <p:cNvPr id="17" name="Bildobjekt 16">
            <a:extLst>
              <a:ext uri="{FF2B5EF4-FFF2-40B4-BE49-F238E27FC236}">
                <a16:creationId xmlns:a16="http://schemas.microsoft.com/office/drawing/2014/main" id="{07B57A1F-90A8-01C7-F8C7-1DE1FDFCDF16}"/>
              </a:ext>
            </a:extLst>
          </p:cNvPr>
          <p:cNvPicPr>
            <a:picLocks noChangeAspect="1"/>
          </p:cNvPicPr>
          <p:nvPr/>
        </p:nvPicPr>
        <p:blipFill>
          <a:blip r:embed="rId4"/>
          <a:srcRect t="5446"/>
          <a:stretch/>
        </p:blipFill>
        <p:spPr>
          <a:xfrm>
            <a:off x="198113" y="223099"/>
            <a:ext cx="2999739" cy="6153491"/>
          </a:xfrm>
          <a:prstGeom prst="rect">
            <a:avLst/>
          </a:prstGeom>
        </p:spPr>
      </p:pic>
      <p:sp>
        <p:nvSpPr>
          <p:cNvPr id="18" name="textruta 17">
            <a:extLst>
              <a:ext uri="{FF2B5EF4-FFF2-40B4-BE49-F238E27FC236}">
                <a16:creationId xmlns:a16="http://schemas.microsoft.com/office/drawing/2014/main" id="{793ED1CE-AA39-23DB-949C-AD6ACB0A2EE1}"/>
              </a:ext>
            </a:extLst>
          </p:cNvPr>
          <p:cNvSpPr txBox="1"/>
          <p:nvPr/>
        </p:nvSpPr>
        <p:spPr>
          <a:xfrm>
            <a:off x="254093" y="1034985"/>
            <a:ext cx="2887778" cy="461665"/>
          </a:xfrm>
          <a:prstGeom prst="rect">
            <a:avLst/>
          </a:prstGeom>
          <a:noFill/>
        </p:spPr>
        <p:txBody>
          <a:bodyPr wrap="none" rtlCol="0">
            <a:spAutoFit/>
          </a:bodyPr>
          <a:lstStyle/>
          <a:p>
            <a:r>
              <a:rPr lang="sv-SE" sz="2400" b="1" dirty="0">
                <a:solidFill>
                  <a:schemeClr val="bg1"/>
                </a:solidFill>
                <a:latin typeface="Aptos" panose="020B0004020202020204" pitchFamily="34" charset="0"/>
              </a:rPr>
              <a:t>Strängnäs Marknad</a:t>
            </a:r>
          </a:p>
        </p:txBody>
      </p:sp>
      <p:sp>
        <p:nvSpPr>
          <p:cNvPr id="2" name="Rektangel 1">
            <a:extLst>
              <a:ext uri="{FF2B5EF4-FFF2-40B4-BE49-F238E27FC236}">
                <a16:creationId xmlns:a16="http://schemas.microsoft.com/office/drawing/2014/main" id="{D2BF1012-8102-25D6-077A-763084C7C2AD}"/>
              </a:ext>
            </a:extLst>
          </p:cNvPr>
          <p:cNvSpPr/>
          <p:nvPr/>
        </p:nvSpPr>
        <p:spPr>
          <a:xfrm>
            <a:off x="3516899" y="223385"/>
            <a:ext cx="4158703" cy="1292662"/>
          </a:xfrm>
          <a:prstGeom prst="rect">
            <a:avLst/>
          </a:prstGeom>
          <a:noFill/>
        </p:spPr>
        <p:txBody>
          <a:bodyPr wrap="none" lIns="91440" tIns="45720" rIns="91440" bIns="45720">
            <a:spAutoFit/>
          </a:bodyPr>
          <a:lstStyle/>
          <a:p>
            <a:pPr algn="ctr"/>
            <a:r>
              <a:rPr lang="sv-SE"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Stolt arrangör</a:t>
            </a:r>
          </a:p>
          <a:p>
            <a:pPr algn="ctr"/>
            <a:r>
              <a:rPr lang="sv-SE"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Sedan 1957</a:t>
            </a:r>
            <a:endParaRPr lang="sv-SE"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4" name="Bildobjekt 3">
            <a:extLst>
              <a:ext uri="{FF2B5EF4-FFF2-40B4-BE49-F238E27FC236}">
                <a16:creationId xmlns:a16="http://schemas.microsoft.com/office/drawing/2014/main" id="{A33796F4-6169-8686-C7CC-776237A64557}"/>
              </a:ext>
            </a:extLst>
          </p:cNvPr>
          <p:cNvPicPr>
            <a:picLocks noChangeAspect="1"/>
          </p:cNvPicPr>
          <p:nvPr/>
        </p:nvPicPr>
        <p:blipFill>
          <a:blip r:embed="rId5"/>
          <a:srcRect l="4791" r="1"/>
          <a:stretch/>
        </p:blipFill>
        <p:spPr>
          <a:xfrm>
            <a:off x="5231715" y="1416334"/>
            <a:ext cx="791825" cy="1126563"/>
          </a:xfrm>
          <a:prstGeom prst="rect">
            <a:avLst/>
          </a:prstGeom>
          <a:noFill/>
        </p:spPr>
      </p:pic>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FEFA471-43A8-1603-FEBF-E044EF76E8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129" y="1616215"/>
            <a:ext cx="2320162" cy="2738494"/>
          </a:xfrm>
          <a:prstGeom prst="rect">
            <a:avLst/>
          </a:prstGeom>
          <a:effectLst>
            <a:outerShdw blurRad="50800" dist="38100" dir="5400000" algn="t" rotWithShape="0">
              <a:prstClr val="black">
                <a:alpha val="40000"/>
              </a:prstClr>
            </a:outerShdw>
          </a:effectLst>
        </p:spPr>
      </p:pic>
      <p:sp>
        <p:nvSpPr>
          <p:cNvPr id="6" name="Underrubrik 7">
            <a:extLst>
              <a:ext uri="{FF2B5EF4-FFF2-40B4-BE49-F238E27FC236}">
                <a16:creationId xmlns:a16="http://schemas.microsoft.com/office/drawing/2014/main" id="{0320F317-1AE5-DB29-157E-46A201677AAD}"/>
              </a:ext>
            </a:extLst>
          </p:cNvPr>
          <p:cNvSpPr txBox="1">
            <a:spLocks/>
          </p:cNvSpPr>
          <p:nvPr/>
        </p:nvSpPr>
        <p:spPr>
          <a:xfrm>
            <a:off x="-741911" y="4388223"/>
            <a:ext cx="5782101" cy="20529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sv-SE" sz="2400" b="1" dirty="0">
                <a:solidFill>
                  <a:prstClr val="white"/>
                </a:solidFill>
                <a:latin typeface="Aptos" panose="020B0004020202020204" pitchFamily="34" charset="0"/>
              </a:rPr>
              <a:t>Klubbchef Fredrik Eng</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sv-SE" sz="2000" b="1" i="0" u="none" strike="noStrike" kern="1200" cap="none" spc="0" normalizeH="0" baseline="0" noProof="0" dirty="0">
                <a:ln>
                  <a:noFill/>
                </a:ln>
                <a:solidFill>
                  <a:prstClr val="white"/>
                </a:solidFill>
                <a:effectLst/>
                <a:uLnTx/>
                <a:uFillTx/>
                <a:latin typeface="Aptos" panose="020B0004020202020204" pitchFamily="34" charset="0"/>
              </a:rPr>
              <a:t>073-8338</a:t>
            </a:r>
            <a:r>
              <a:rPr lang="sv-SE" sz="2000" b="1" dirty="0">
                <a:solidFill>
                  <a:prstClr val="white"/>
                </a:solidFill>
                <a:latin typeface="Aptos" panose="020B0004020202020204" pitchFamily="34" charset="0"/>
              </a:rPr>
              <a:t>200</a:t>
            </a:r>
            <a:r>
              <a:rPr kumimoji="0" lang="sv-SE" sz="2000" b="1" i="0" u="none" strike="noStrike" kern="1200" cap="none" spc="0" normalizeH="0" baseline="0" noProof="0" dirty="0">
                <a:ln>
                  <a:noFill/>
                </a:ln>
                <a:solidFill>
                  <a:prstClr val="white"/>
                </a:solidFill>
                <a:effectLst/>
                <a:uLnTx/>
                <a:uFillTx/>
                <a:latin typeface="Aptos" panose="020B0004020202020204" pitchFamily="34" charset="0"/>
              </a:rPr>
              <a:t> </a:t>
            </a:r>
            <a:endParaRPr kumimoji="0" lang="sv-SE" sz="2000" b="0" i="0" u="none" strike="noStrike" kern="1200" cap="none" spc="0" normalizeH="0" baseline="0" noProof="0" dirty="0">
              <a:ln>
                <a:noFill/>
              </a:ln>
              <a:solidFill>
                <a:prstClr val="white"/>
              </a:solidFill>
              <a:effectLst/>
              <a:uLnTx/>
              <a:uFillTx/>
              <a:latin typeface="Aptos" panose="020B0004020202020204" pitchFamily="34" charset="0"/>
            </a:endParaRPr>
          </a:p>
        </p:txBody>
      </p:sp>
      <p:sp>
        <p:nvSpPr>
          <p:cNvPr id="5" name="Underrubrik 7">
            <a:extLst>
              <a:ext uri="{FF2B5EF4-FFF2-40B4-BE49-F238E27FC236}">
                <a16:creationId xmlns:a16="http://schemas.microsoft.com/office/drawing/2014/main" id="{3E7D0D94-E7CE-47B3-5F7B-66C34D35D54F}"/>
              </a:ext>
            </a:extLst>
          </p:cNvPr>
          <p:cNvSpPr txBox="1">
            <a:spLocks/>
          </p:cNvSpPr>
          <p:nvPr/>
        </p:nvSpPr>
        <p:spPr>
          <a:xfrm>
            <a:off x="5915112" y="4388223"/>
            <a:ext cx="756084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sv-SE" sz="2400" b="1" dirty="0">
                <a:solidFill>
                  <a:prstClr val="white"/>
                </a:solidFill>
                <a:latin typeface="Aptos" panose="020B0004020202020204" pitchFamily="34" charset="0"/>
              </a:rPr>
              <a:t>Kanslist Gill Brovall</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sv-SE" sz="2000" b="1" i="0" u="none" strike="noStrike" kern="1200" cap="none" spc="0" normalizeH="0" baseline="0" noProof="0" dirty="0">
                <a:ln>
                  <a:noFill/>
                </a:ln>
                <a:solidFill>
                  <a:prstClr val="white"/>
                </a:solidFill>
                <a:effectLst/>
                <a:uLnTx/>
                <a:uFillTx/>
                <a:latin typeface="Aptos" panose="020B0004020202020204" pitchFamily="34" charset="0"/>
              </a:rPr>
              <a:t>073-</a:t>
            </a:r>
            <a:r>
              <a:rPr lang="sv-SE" sz="2000" b="1" dirty="0">
                <a:solidFill>
                  <a:prstClr val="white"/>
                </a:solidFill>
                <a:latin typeface="Aptos" panose="020B0004020202020204" pitchFamily="34" charset="0"/>
              </a:rPr>
              <a:t>0724505</a:t>
            </a:r>
            <a:endParaRPr kumimoji="0" lang="sv-SE" sz="2000" b="1" i="0" u="none" strike="noStrike" kern="1200" cap="none" spc="0" normalizeH="0" baseline="0" noProof="0" dirty="0">
              <a:ln>
                <a:noFill/>
              </a:ln>
              <a:solidFill>
                <a:prstClr val="white"/>
              </a:solidFill>
              <a:effectLst/>
              <a:uLnTx/>
              <a:uFillTx/>
              <a:latin typeface="Aptos" panose="020B00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sv-SE" sz="2400" b="1" i="0" u="none" strike="noStrike" kern="1200" cap="none" spc="0" normalizeH="0" baseline="0" noProof="0" dirty="0">
                <a:ln>
                  <a:noFill/>
                </a:ln>
                <a:solidFill>
                  <a:prstClr val="white"/>
                </a:solidFill>
                <a:effectLst/>
                <a:uLnTx/>
                <a:uFillTx/>
                <a:latin typeface="Aptos" panose="020B0004020202020204" pitchFamily="34" charset="0"/>
              </a:rPr>
              <a:t> </a:t>
            </a:r>
            <a:endParaRPr kumimoji="0" lang="sv-SE" sz="2400" b="0" i="0" u="none" strike="noStrike" kern="1200" cap="none" spc="0" normalizeH="0" baseline="0" noProof="0" dirty="0">
              <a:ln>
                <a:noFill/>
              </a:ln>
              <a:solidFill>
                <a:prstClr val="white"/>
              </a:solidFill>
              <a:effectLst/>
              <a:uLnTx/>
              <a:uFillTx/>
              <a:latin typeface="Aptos" panose="020B0004020202020204" pitchFamily="34" charset="0"/>
            </a:endParaRPr>
          </a:p>
        </p:txBody>
      </p:sp>
      <p:pic>
        <p:nvPicPr>
          <p:cNvPr id="9" name="Bildobjekt 8">
            <a:extLst>
              <a:ext uri="{FF2B5EF4-FFF2-40B4-BE49-F238E27FC236}">
                <a16:creationId xmlns:a16="http://schemas.microsoft.com/office/drawing/2014/main" id="{F8D6F1A2-5E40-A1AA-7C5E-BDD92FFDF540}"/>
              </a:ext>
            </a:extLst>
          </p:cNvPr>
          <p:cNvPicPr>
            <a:picLocks noChangeAspect="1"/>
          </p:cNvPicPr>
          <p:nvPr/>
        </p:nvPicPr>
        <p:blipFill>
          <a:blip r:embed="rId4"/>
          <a:stretch>
            <a:fillRect/>
          </a:stretch>
        </p:blipFill>
        <p:spPr>
          <a:xfrm>
            <a:off x="8345229" y="1663169"/>
            <a:ext cx="2718537" cy="2644587"/>
          </a:xfrm>
          <a:prstGeom prst="rect">
            <a:avLst/>
          </a:prstGeom>
          <a:effectLst>
            <a:outerShdw blurRad="50800" dist="38100" dir="5400000" algn="t" rotWithShape="0">
              <a:prstClr val="black">
                <a:alpha val="40000"/>
              </a:prstClr>
            </a:outerShdw>
          </a:effectLst>
        </p:spPr>
      </p:pic>
      <p:pic>
        <p:nvPicPr>
          <p:cNvPr id="8" name="Bildobjekt 7">
            <a:extLst>
              <a:ext uri="{FF2B5EF4-FFF2-40B4-BE49-F238E27FC236}">
                <a16:creationId xmlns:a16="http://schemas.microsoft.com/office/drawing/2014/main" id="{DC3D501D-E77C-4F7F-3004-809033B581C4}"/>
              </a:ext>
            </a:extLst>
          </p:cNvPr>
          <p:cNvPicPr>
            <a:picLocks noChangeAspect="1"/>
          </p:cNvPicPr>
          <p:nvPr/>
        </p:nvPicPr>
        <p:blipFill>
          <a:blip r:embed="rId5"/>
          <a:stretch>
            <a:fillRect/>
          </a:stretch>
        </p:blipFill>
        <p:spPr>
          <a:xfrm>
            <a:off x="3398718" y="1342434"/>
            <a:ext cx="4925320" cy="3598291"/>
          </a:xfrm>
          <a:prstGeom prst="rect">
            <a:avLst/>
          </a:prstGeom>
        </p:spPr>
      </p:pic>
      <p:sp>
        <p:nvSpPr>
          <p:cNvPr id="10" name="textruta 9">
            <a:extLst>
              <a:ext uri="{FF2B5EF4-FFF2-40B4-BE49-F238E27FC236}">
                <a16:creationId xmlns:a16="http://schemas.microsoft.com/office/drawing/2014/main" id="{894689AC-7576-EC8E-2245-90E2E843186C}"/>
              </a:ext>
            </a:extLst>
          </p:cNvPr>
          <p:cNvSpPr txBox="1"/>
          <p:nvPr/>
        </p:nvSpPr>
        <p:spPr>
          <a:xfrm>
            <a:off x="3644525" y="582891"/>
            <a:ext cx="4146713" cy="707886"/>
          </a:xfrm>
          <a:prstGeom prst="rect">
            <a:avLst/>
          </a:prstGeom>
          <a:noFill/>
        </p:spPr>
        <p:txBody>
          <a:bodyPr wrap="none" rtlCol="0">
            <a:spAutoFit/>
          </a:bodyPr>
          <a:lstStyle/>
          <a:p>
            <a:r>
              <a:rPr lang="sv-SE" sz="4000" b="1" dirty="0">
                <a:solidFill>
                  <a:schemeClr val="bg1"/>
                </a:solidFill>
                <a:latin typeface="Aptos" panose="020B0004020202020204" pitchFamily="34" charset="0"/>
              </a:rPr>
              <a:t>Stark </a:t>
            </a:r>
            <a:r>
              <a:rPr lang="sv-SE" sz="4000" b="1" dirty="0" err="1">
                <a:solidFill>
                  <a:schemeClr val="bg1"/>
                </a:solidFill>
                <a:latin typeface="Aptos" panose="020B0004020202020204" pitchFamily="34" charset="0"/>
              </a:rPr>
              <a:t>backoffice</a:t>
            </a:r>
            <a:r>
              <a:rPr lang="sv-SE" sz="4000" b="1" dirty="0">
                <a:solidFill>
                  <a:schemeClr val="bg1"/>
                </a:solidFill>
                <a:latin typeface="Aptos" panose="020B0004020202020204" pitchFamily="34" charset="0"/>
              </a:rPr>
              <a:t>!</a:t>
            </a:r>
          </a:p>
        </p:txBody>
      </p:sp>
      <p:pic>
        <p:nvPicPr>
          <p:cNvPr id="12" name="Bildobjekt 11">
            <a:extLst>
              <a:ext uri="{FF2B5EF4-FFF2-40B4-BE49-F238E27FC236}">
                <a16:creationId xmlns:a16="http://schemas.microsoft.com/office/drawing/2014/main" id="{B45C847B-B4E5-9F89-232D-58206B1BA9F5}"/>
              </a:ext>
            </a:extLst>
          </p:cNvPr>
          <p:cNvPicPr>
            <a:picLocks noChangeAspect="1"/>
          </p:cNvPicPr>
          <p:nvPr/>
        </p:nvPicPr>
        <p:blipFill>
          <a:blip r:embed="rId6"/>
          <a:stretch>
            <a:fillRect/>
          </a:stretch>
        </p:blipFill>
        <p:spPr>
          <a:xfrm>
            <a:off x="10874189" y="5249310"/>
            <a:ext cx="933110" cy="1263962"/>
          </a:xfrm>
          <a:prstGeom prst="rect">
            <a:avLst/>
          </a:prstGeom>
          <a:noFill/>
        </p:spPr>
      </p:pic>
    </p:spTree>
    <p:extLst>
      <p:ext uri="{BB962C8B-B14F-4D97-AF65-F5344CB8AC3E}">
        <p14:creationId xmlns:p14="http://schemas.microsoft.com/office/powerpoint/2010/main" val="764870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E42BF-367F-A28A-45CA-25C807F65F5D}"/>
            </a:ext>
          </a:extLst>
        </p:cNvPr>
        <p:cNvGrpSpPr/>
        <p:nvPr/>
      </p:nvGrpSpPr>
      <p:grpSpPr>
        <a:xfrm>
          <a:off x="0" y="0"/>
          <a:ext cx="0" cy="0"/>
          <a:chOff x="0" y="0"/>
          <a:chExt cx="0" cy="0"/>
        </a:xfrm>
      </p:grpSpPr>
      <p:sp>
        <p:nvSpPr>
          <p:cNvPr id="21" name="textruta 20">
            <a:extLst>
              <a:ext uri="{FF2B5EF4-FFF2-40B4-BE49-F238E27FC236}">
                <a16:creationId xmlns:a16="http://schemas.microsoft.com/office/drawing/2014/main" id="{02F85931-3F35-38D2-121F-651F0736BE7C}"/>
              </a:ext>
            </a:extLst>
          </p:cNvPr>
          <p:cNvSpPr txBox="1"/>
          <p:nvPr/>
        </p:nvSpPr>
        <p:spPr>
          <a:xfrm>
            <a:off x="6240322" y="4228860"/>
            <a:ext cx="184730" cy="523220"/>
          </a:xfrm>
          <a:prstGeom prst="rect">
            <a:avLst/>
          </a:prstGeom>
          <a:noFill/>
        </p:spPr>
        <p:txBody>
          <a:bodyPr wrap="none" rtlCol="0">
            <a:spAutoFit/>
          </a:bodyPr>
          <a:lstStyle/>
          <a:p>
            <a:pPr algn="ctr" defTabSz="914400" fontAlgn="base">
              <a:spcBef>
                <a:spcPct val="0"/>
              </a:spcBef>
              <a:spcAft>
                <a:spcPct val="0"/>
              </a:spcAft>
              <a:defRPr/>
            </a:pPr>
            <a:endParaRPr lang="sv-SE" sz="1400" dirty="0">
              <a:solidFill>
                <a:srgbClr val="003399"/>
              </a:solidFill>
              <a:latin typeface="Arial" charset="0"/>
              <a:cs typeface="Arial" charset="0"/>
            </a:endParaRPr>
          </a:p>
          <a:p>
            <a:pPr algn="ctr" defTabSz="914400" fontAlgn="base">
              <a:spcBef>
                <a:spcPct val="0"/>
              </a:spcBef>
              <a:spcAft>
                <a:spcPct val="0"/>
              </a:spcAft>
              <a:defRPr/>
            </a:pPr>
            <a:endParaRPr lang="sv-SE" sz="1400" dirty="0">
              <a:solidFill>
                <a:srgbClr val="003399"/>
              </a:solidFill>
              <a:latin typeface="Arial" charset="0"/>
              <a:cs typeface="Arial" charset="0"/>
            </a:endParaRPr>
          </a:p>
        </p:txBody>
      </p:sp>
      <p:sp>
        <p:nvSpPr>
          <p:cNvPr id="2" name="Underrubrik 2">
            <a:extLst>
              <a:ext uri="{FF2B5EF4-FFF2-40B4-BE49-F238E27FC236}">
                <a16:creationId xmlns:a16="http://schemas.microsoft.com/office/drawing/2014/main" id="{513FB2B1-9DC7-CA64-82E4-6DBEBE0FE886}"/>
              </a:ext>
            </a:extLst>
          </p:cNvPr>
          <p:cNvSpPr txBox="1">
            <a:spLocks/>
          </p:cNvSpPr>
          <p:nvPr/>
        </p:nvSpPr>
        <p:spPr>
          <a:xfrm>
            <a:off x="3115169" y="5095207"/>
            <a:ext cx="6094378" cy="571500"/>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3600" b="1" dirty="0">
                <a:solidFill>
                  <a:schemeClr val="bg1"/>
                </a:solidFill>
                <a:latin typeface="Aptos" panose="020B0004020202020204" pitchFamily="34" charset="0"/>
              </a:rPr>
              <a:t>Roligt – Socialt - Målinriktat</a:t>
            </a:r>
          </a:p>
        </p:txBody>
      </p:sp>
      <p:pic>
        <p:nvPicPr>
          <p:cNvPr id="4" name="Bildobjekt 3">
            <a:extLst>
              <a:ext uri="{FF2B5EF4-FFF2-40B4-BE49-F238E27FC236}">
                <a16:creationId xmlns:a16="http://schemas.microsoft.com/office/drawing/2014/main" id="{EBCAE375-DBC3-A221-C69E-3EFD203CA086}"/>
              </a:ext>
            </a:extLst>
          </p:cNvPr>
          <p:cNvPicPr>
            <a:picLocks noChangeAspect="1"/>
          </p:cNvPicPr>
          <p:nvPr/>
        </p:nvPicPr>
        <p:blipFill>
          <a:blip r:embed="rId3"/>
          <a:stretch>
            <a:fillRect/>
          </a:stretch>
        </p:blipFill>
        <p:spPr>
          <a:xfrm>
            <a:off x="4591837" y="1654930"/>
            <a:ext cx="2306551" cy="3268714"/>
          </a:xfrm>
          <a:prstGeom prst="rect">
            <a:avLst/>
          </a:prstGeom>
        </p:spPr>
      </p:pic>
    </p:spTree>
    <p:extLst>
      <p:ext uri="{BB962C8B-B14F-4D97-AF65-F5344CB8AC3E}">
        <p14:creationId xmlns:p14="http://schemas.microsoft.com/office/powerpoint/2010/main" val="296970313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ruta 20">
            <a:extLst>
              <a:ext uri="{FF2B5EF4-FFF2-40B4-BE49-F238E27FC236}">
                <a16:creationId xmlns:a16="http://schemas.microsoft.com/office/drawing/2014/main" id="{10B6C317-CAE2-4892-8B32-68F5B0ACF723}"/>
              </a:ext>
            </a:extLst>
          </p:cNvPr>
          <p:cNvSpPr txBox="1"/>
          <p:nvPr/>
        </p:nvSpPr>
        <p:spPr>
          <a:xfrm>
            <a:off x="6240322" y="4228860"/>
            <a:ext cx="184730" cy="523220"/>
          </a:xfrm>
          <a:prstGeom prst="rect">
            <a:avLst/>
          </a:prstGeom>
          <a:noFill/>
        </p:spPr>
        <p:txBody>
          <a:bodyPr wrap="none" rtlCol="0">
            <a:spAutoFit/>
          </a:bodyPr>
          <a:lstStyle/>
          <a:p>
            <a:pPr algn="ctr" defTabSz="914400" fontAlgn="base">
              <a:spcBef>
                <a:spcPct val="0"/>
              </a:spcBef>
              <a:spcAft>
                <a:spcPct val="0"/>
              </a:spcAft>
              <a:defRPr/>
            </a:pPr>
            <a:endParaRPr lang="sv-SE" sz="1400" dirty="0">
              <a:solidFill>
                <a:srgbClr val="003399"/>
              </a:solidFill>
              <a:latin typeface="Arial" charset="0"/>
              <a:cs typeface="Arial" charset="0"/>
            </a:endParaRPr>
          </a:p>
          <a:p>
            <a:pPr algn="ctr" defTabSz="914400" fontAlgn="base">
              <a:spcBef>
                <a:spcPct val="0"/>
              </a:spcBef>
              <a:spcAft>
                <a:spcPct val="0"/>
              </a:spcAft>
              <a:defRPr/>
            </a:pPr>
            <a:endParaRPr lang="sv-SE" sz="1400" dirty="0">
              <a:solidFill>
                <a:srgbClr val="003399"/>
              </a:solidFill>
              <a:latin typeface="Arial" charset="0"/>
              <a:cs typeface="Arial" charset="0"/>
            </a:endParaRPr>
          </a:p>
        </p:txBody>
      </p:sp>
      <p:sp>
        <p:nvSpPr>
          <p:cNvPr id="2" name="Rektangel 1">
            <a:extLst>
              <a:ext uri="{FF2B5EF4-FFF2-40B4-BE49-F238E27FC236}">
                <a16:creationId xmlns:a16="http://schemas.microsoft.com/office/drawing/2014/main" id="{EE70FE72-F9D1-2C46-4FD0-0BDFC0AEBCD3}"/>
              </a:ext>
            </a:extLst>
          </p:cNvPr>
          <p:cNvSpPr/>
          <p:nvPr/>
        </p:nvSpPr>
        <p:spPr>
          <a:xfrm>
            <a:off x="2053463" y="605820"/>
            <a:ext cx="7713073" cy="923330"/>
          </a:xfrm>
          <a:prstGeom prst="rect">
            <a:avLst/>
          </a:prstGeom>
          <a:noFill/>
        </p:spPr>
        <p:txBody>
          <a:bodyPr wrap="none" lIns="91440" tIns="45720" rIns="91440" bIns="45720">
            <a:prstTxWarp prst="textChevron">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5400" b="1" i="0" u="none" strike="noStrike" kern="0" cap="none" spc="0" normalizeH="0" baseline="0" noProof="0" dirty="0">
                <a:ln w="9525">
                  <a:solidFill>
                    <a:prstClr val="white"/>
                  </a:solidFill>
                  <a:prstDash val="solid"/>
                </a:ln>
                <a:solidFill>
                  <a:prstClr val="white"/>
                </a:solidFill>
                <a:effectLst>
                  <a:outerShdw blurRad="38100" dist="38100" dir="2700000" algn="tl">
                    <a:srgbClr val="000000">
                      <a:alpha val="43137"/>
                    </a:srgbClr>
                  </a:outerShdw>
                </a:effectLst>
                <a:uLnTx/>
                <a:uFillTx/>
              </a:rPr>
              <a:t>Fotboll</a:t>
            </a:r>
            <a:r>
              <a:rPr kumimoji="0" lang="sv-SE" sz="5400" b="1" i="0" u="none" strike="noStrike" kern="0" cap="none" spc="0" normalizeH="0" baseline="0" noProof="0" dirty="0">
                <a:ln w="9525">
                  <a:solidFill>
                    <a:prstClr val="white"/>
                  </a:solidFill>
                  <a:prstDash val="solid"/>
                </a:ln>
                <a:solidFill>
                  <a:srgbClr val="4BACC6"/>
                </a:solidFill>
                <a:effectLst>
                  <a:outerShdw blurRad="38100" dist="38100" dir="2700000" algn="tl" rotWithShape="0">
                    <a:srgbClr val="000000">
                      <a:alpha val="43137"/>
                    </a:srgbClr>
                  </a:outerShdw>
                </a:effectLst>
                <a:uLnTx/>
                <a:uFillTx/>
              </a:rPr>
              <a:t> </a:t>
            </a:r>
            <a:r>
              <a:rPr kumimoji="0" lang="sv-SE" sz="5400" b="1" i="0" u="none" strike="noStrike" kern="0" cap="none" spc="0" normalizeH="0" baseline="0" noProof="0" dirty="0">
                <a:ln w="9525">
                  <a:solidFill>
                    <a:prstClr val="white"/>
                  </a:solidFill>
                  <a:prstDash val="solid"/>
                </a:ln>
                <a:solidFill>
                  <a:prstClr val="white"/>
                </a:solidFill>
                <a:effectLst>
                  <a:outerShdw blurRad="38100" dist="38100" dir="2700000" algn="tl" rotWithShape="0">
                    <a:srgbClr val="000000">
                      <a:alpha val="43137"/>
                    </a:srgbClr>
                  </a:outerShdw>
                </a:effectLst>
                <a:uLnTx/>
                <a:uFillTx/>
              </a:rPr>
              <a:t>är inte bara fotboll</a:t>
            </a:r>
          </a:p>
        </p:txBody>
      </p:sp>
      <p:sp>
        <p:nvSpPr>
          <p:cNvPr id="5" name="textruta 4">
            <a:extLst>
              <a:ext uri="{FF2B5EF4-FFF2-40B4-BE49-F238E27FC236}">
                <a16:creationId xmlns:a16="http://schemas.microsoft.com/office/drawing/2014/main" id="{E0C576E9-7E81-CEED-D359-03A90F8A3F33}"/>
              </a:ext>
            </a:extLst>
          </p:cNvPr>
          <p:cNvSpPr txBox="1"/>
          <p:nvPr/>
        </p:nvSpPr>
        <p:spPr>
          <a:xfrm>
            <a:off x="1881507" y="2056782"/>
            <a:ext cx="8056983" cy="3600986"/>
          </a:xfrm>
          <a:prstGeom prst="rect">
            <a:avLst/>
          </a:prstGeom>
          <a:solidFill>
            <a:srgbClr val="002060"/>
          </a:solidFill>
          <a:ln w="57150">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FFFF00"/>
                </a:solidFill>
                <a:effectLst/>
                <a:uLnTx/>
                <a:uFillTx/>
                <a:latin typeface="Aptos" panose="020B0004020202020204" pitchFamily="34" charset="0"/>
              </a:rPr>
              <a:t>Fotboll</a:t>
            </a:r>
            <a:r>
              <a:rPr kumimoji="0" lang="sv-SE" sz="1800" b="0" i="0" u="none" strike="noStrike" kern="1200" cap="none" spc="0" normalizeH="0" baseline="0" noProof="0" dirty="0">
                <a:ln>
                  <a:noFill/>
                </a:ln>
                <a:solidFill>
                  <a:srgbClr val="FFFF00"/>
                </a:solidFill>
                <a:effectLst/>
                <a:uLnTx/>
                <a:uFillTx/>
                <a:latin typeface="Aptos" panose="020B0004020202020204" pitchFamily="34" charset="0"/>
              </a:rPr>
              <a:t> </a:t>
            </a:r>
            <a:r>
              <a:rPr kumimoji="0" lang="sv-SE" sz="2000" b="1" i="0" u="none" strike="noStrike" kern="1200" cap="none" spc="0" normalizeH="0" baseline="0" noProof="0" dirty="0">
                <a:ln>
                  <a:noFill/>
                </a:ln>
                <a:solidFill>
                  <a:srgbClr val="FFFF00"/>
                </a:solidFill>
                <a:effectLst/>
                <a:uLnTx/>
                <a:uFillTx/>
                <a:latin typeface="Aptos" panose="020B0004020202020204" pitchFamily="34" charset="0"/>
              </a:rPr>
              <a:t>har visat sig vara ett effektivt verktyg för att främja integration och mångfald. </a:t>
            </a:r>
            <a:r>
              <a:rPr kumimoji="0" lang="sv-SE" sz="2000" b="1" i="0" u="none" strike="noStrike" kern="1200" cap="none" spc="0" normalizeH="0" baseline="0" noProof="0" dirty="0">
                <a:ln>
                  <a:noFill/>
                </a:ln>
                <a:solidFill>
                  <a:prstClr val="white"/>
                </a:solidFill>
                <a:effectLst/>
                <a:uLnTx/>
                <a:uFillTx/>
                <a:latin typeface="Aptos" panose="020B0004020202020204" pitchFamily="34" charset="0"/>
              </a:rPr>
              <a:t>Genom fotbollen kan individer oavsett bakgrund, nationalitet eller språk komma samman och dela en gemensam passion. Detta skapar en grund för ömsesidig respekt och förståelse.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white"/>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FFFF00"/>
                </a:solidFill>
                <a:effectLst/>
                <a:uLnTx/>
                <a:uFillTx/>
                <a:latin typeface="Aptos" panose="020B0004020202020204" pitchFamily="34" charset="0"/>
              </a:rPr>
              <a:t>Idrott, och i synnerhet fotboll, har dessutom en unik förmåga att ge nyanlända och flyktingar en känsla av tillhörighet och gemenskap i ett nytt land. </a:t>
            </a:r>
            <a:r>
              <a:rPr kumimoji="0" lang="sv-SE" sz="2000" b="1" i="0" u="none" strike="noStrike" kern="1200" cap="none" spc="0" normalizeH="0" baseline="0" noProof="0" dirty="0">
                <a:ln>
                  <a:noFill/>
                </a:ln>
                <a:solidFill>
                  <a:prstClr val="white"/>
                </a:solidFill>
                <a:effectLst/>
                <a:uLnTx/>
                <a:uFillTx/>
                <a:latin typeface="Aptos" panose="020B0004020202020204" pitchFamily="34" charset="0"/>
              </a:rPr>
              <a:t>Genom att delta i lokala fotbollslag eller -aktiviteter får individer chansen att lära känna sin nya omgivning, praktisera språket och bygga upp ett socialt nätverk.</a:t>
            </a:r>
          </a:p>
        </p:txBody>
      </p:sp>
      <p:sp>
        <p:nvSpPr>
          <p:cNvPr id="3" name="textruta 2">
            <a:extLst>
              <a:ext uri="{FF2B5EF4-FFF2-40B4-BE49-F238E27FC236}">
                <a16:creationId xmlns:a16="http://schemas.microsoft.com/office/drawing/2014/main" id="{B8C89540-1705-C7C5-90A9-451B0CBB1656}"/>
              </a:ext>
            </a:extLst>
          </p:cNvPr>
          <p:cNvSpPr txBox="1"/>
          <p:nvPr/>
        </p:nvSpPr>
        <p:spPr>
          <a:xfrm>
            <a:off x="4509247" y="1458871"/>
            <a:ext cx="2517036" cy="523220"/>
          </a:xfrm>
          <a:prstGeom prst="rect">
            <a:avLst/>
          </a:prstGeom>
          <a:noFill/>
        </p:spPr>
        <p:txBody>
          <a:bodyPr wrap="none" rtlCol="0">
            <a:spAutoFit/>
          </a:bodyPr>
          <a:lstStyle/>
          <a:p>
            <a:r>
              <a:rPr lang="sv-SE" sz="2800" b="1" dirty="0">
                <a:solidFill>
                  <a:schemeClr val="bg1"/>
                </a:solidFill>
                <a:latin typeface="Aptos" panose="020B0004020202020204" pitchFamily="34" charset="0"/>
              </a:rPr>
              <a:t>Portalparagraf</a:t>
            </a:r>
          </a:p>
        </p:txBody>
      </p:sp>
      <p:pic>
        <p:nvPicPr>
          <p:cNvPr id="6" name="Bildobjekt 5">
            <a:extLst>
              <a:ext uri="{FF2B5EF4-FFF2-40B4-BE49-F238E27FC236}">
                <a16:creationId xmlns:a16="http://schemas.microsoft.com/office/drawing/2014/main" id="{F33D2AA5-03A2-A3C2-0F77-4DD2E47534F0}"/>
              </a:ext>
            </a:extLst>
          </p:cNvPr>
          <p:cNvPicPr>
            <a:picLocks noChangeAspect="1"/>
          </p:cNvPicPr>
          <p:nvPr/>
        </p:nvPicPr>
        <p:blipFill>
          <a:blip r:embed="rId3"/>
          <a:stretch>
            <a:fillRect/>
          </a:stretch>
        </p:blipFill>
        <p:spPr>
          <a:xfrm>
            <a:off x="10874189" y="5249310"/>
            <a:ext cx="933110" cy="1263962"/>
          </a:xfrm>
          <a:prstGeom prst="rect">
            <a:avLst/>
          </a:prstGeom>
          <a:noFill/>
        </p:spPr>
      </p:pic>
    </p:spTree>
    <p:extLst>
      <p:ext uri="{BB962C8B-B14F-4D97-AF65-F5344CB8AC3E}">
        <p14:creationId xmlns:p14="http://schemas.microsoft.com/office/powerpoint/2010/main" val="189024149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B867145-17B1-26E7-884E-311420CCBEBC}"/>
              </a:ext>
            </a:extLst>
          </p:cNvPr>
          <p:cNvPicPr>
            <a:picLocks noChangeAspect="1"/>
          </p:cNvPicPr>
          <p:nvPr/>
        </p:nvPicPr>
        <p:blipFill>
          <a:blip r:embed="rId3" cstate="screen">
            <a:duotone>
              <a:prstClr val="black"/>
              <a:schemeClr val="bg1">
                <a:tint val="45000"/>
                <a:satMod val="400000"/>
              </a:schemeClr>
            </a:duotone>
            <a:extLst>
              <a:ext uri="{28A0092B-C50C-407E-A947-70E740481C1C}">
                <a14:useLocalDpi xmlns:a14="http://schemas.microsoft.com/office/drawing/2010/main"/>
              </a:ext>
            </a:extLst>
          </a:blip>
          <a:stretch>
            <a:fillRect/>
          </a:stretch>
        </p:blipFill>
        <p:spPr>
          <a:xfrm>
            <a:off x="6417606" y="1083768"/>
            <a:ext cx="3579001" cy="3579001"/>
          </a:xfrm>
          <a:prstGeom prst="rect">
            <a:avLst/>
          </a:prstGeom>
        </p:spPr>
      </p:pic>
      <p:sp>
        <p:nvSpPr>
          <p:cNvPr id="7" name="textruta 6">
            <a:extLst>
              <a:ext uri="{FF2B5EF4-FFF2-40B4-BE49-F238E27FC236}">
                <a16:creationId xmlns:a16="http://schemas.microsoft.com/office/drawing/2014/main" id="{849918FD-F998-06A2-08CB-D49FAF223863}"/>
              </a:ext>
            </a:extLst>
          </p:cNvPr>
          <p:cNvSpPr txBox="1"/>
          <p:nvPr/>
        </p:nvSpPr>
        <p:spPr>
          <a:xfrm>
            <a:off x="3206885" y="782179"/>
            <a:ext cx="806631" cy="461665"/>
          </a:xfrm>
          <a:prstGeom prst="rect">
            <a:avLst/>
          </a:prstGeom>
          <a:noFill/>
        </p:spPr>
        <p:txBody>
          <a:bodyPr wrap="none" rtlCol="0">
            <a:spAutoFit/>
          </a:bodyPr>
          <a:lstStyle/>
          <a:p>
            <a:r>
              <a:rPr lang="sv-SE" sz="2400" b="1" dirty="0">
                <a:solidFill>
                  <a:schemeClr val="bg1"/>
                </a:solidFill>
              </a:rPr>
              <a:t>2024</a:t>
            </a:r>
          </a:p>
        </p:txBody>
      </p:sp>
      <p:pic>
        <p:nvPicPr>
          <p:cNvPr id="1026" name="Picture 2">
            <a:extLst>
              <a:ext uri="{FF2B5EF4-FFF2-40B4-BE49-F238E27FC236}">
                <a16:creationId xmlns:a16="http://schemas.microsoft.com/office/drawing/2014/main" id="{E964440D-C3A8-5AF0-B800-724A9035616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0699" y="1083768"/>
            <a:ext cx="3579001" cy="3579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62C13BFE-741E-77AD-3A2E-20F0436B3BD6}"/>
              </a:ext>
            </a:extLst>
          </p:cNvPr>
          <p:cNvSpPr txBox="1"/>
          <p:nvPr/>
        </p:nvSpPr>
        <p:spPr>
          <a:xfrm>
            <a:off x="2798361" y="4534383"/>
            <a:ext cx="1768946" cy="1631216"/>
          </a:xfrm>
          <a:prstGeom prst="rect">
            <a:avLst/>
          </a:prstGeom>
          <a:noFill/>
        </p:spPr>
        <p:txBody>
          <a:bodyPr wrap="none" rtlCol="0">
            <a:spAutoFit/>
          </a:bodyPr>
          <a:lstStyle/>
          <a:p>
            <a:r>
              <a:rPr lang="sv-SE" sz="2000" b="1" dirty="0">
                <a:solidFill>
                  <a:schemeClr val="bg1"/>
                </a:solidFill>
                <a:latin typeface="Aptos" panose="020B0004020202020204" pitchFamily="34" charset="0"/>
              </a:rPr>
              <a:t>Fotbollsskola</a:t>
            </a:r>
          </a:p>
          <a:p>
            <a:r>
              <a:rPr lang="sv-SE" sz="2000" b="1" dirty="0">
                <a:solidFill>
                  <a:schemeClr val="bg1"/>
                </a:solidFill>
                <a:latin typeface="Aptos" panose="020B0004020202020204" pitchFamily="34" charset="0"/>
              </a:rPr>
              <a:t>Kvällsfotboll</a:t>
            </a:r>
          </a:p>
          <a:p>
            <a:r>
              <a:rPr lang="sv-SE" sz="2000" b="1" dirty="0">
                <a:solidFill>
                  <a:schemeClr val="bg1"/>
                </a:solidFill>
                <a:latin typeface="Aptos" panose="020B0004020202020204" pitchFamily="34" charset="0"/>
              </a:rPr>
              <a:t>Skolbollen</a:t>
            </a:r>
          </a:p>
          <a:p>
            <a:r>
              <a:rPr lang="sv-SE" sz="2000" b="1" dirty="0" err="1">
                <a:solidFill>
                  <a:schemeClr val="bg1"/>
                </a:solidFill>
                <a:latin typeface="Aptos" panose="020B0004020202020204" pitchFamily="34" charset="0"/>
              </a:rPr>
              <a:t>Camper</a:t>
            </a:r>
            <a:endParaRPr lang="sv-SE" sz="2000" b="1" dirty="0">
              <a:solidFill>
                <a:schemeClr val="bg1"/>
              </a:solidFill>
              <a:latin typeface="Aptos" panose="020B0004020202020204" pitchFamily="34" charset="0"/>
            </a:endParaRPr>
          </a:p>
          <a:p>
            <a:r>
              <a:rPr lang="sv-SE" sz="2000" b="1" dirty="0">
                <a:solidFill>
                  <a:schemeClr val="bg1"/>
                </a:solidFill>
                <a:latin typeface="Aptos" panose="020B0004020202020204" pitchFamily="34" charset="0"/>
              </a:rPr>
              <a:t>Cuper</a:t>
            </a:r>
          </a:p>
        </p:txBody>
      </p:sp>
      <p:sp>
        <p:nvSpPr>
          <p:cNvPr id="5" name="textruta 4">
            <a:extLst>
              <a:ext uri="{FF2B5EF4-FFF2-40B4-BE49-F238E27FC236}">
                <a16:creationId xmlns:a16="http://schemas.microsoft.com/office/drawing/2014/main" id="{CB0BFAF1-1424-2A51-4521-F993A011A65E}"/>
              </a:ext>
            </a:extLst>
          </p:cNvPr>
          <p:cNvSpPr txBox="1"/>
          <p:nvPr/>
        </p:nvSpPr>
        <p:spPr>
          <a:xfrm>
            <a:off x="7803792" y="782178"/>
            <a:ext cx="806631" cy="461665"/>
          </a:xfrm>
          <a:prstGeom prst="rect">
            <a:avLst/>
          </a:prstGeom>
          <a:noFill/>
        </p:spPr>
        <p:txBody>
          <a:bodyPr wrap="none" rtlCol="0">
            <a:spAutoFit/>
          </a:bodyPr>
          <a:lstStyle/>
          <a:p>
            <a:r>
              <a:rPr lang="sv-SE" sz="2400" b="1" dirty="0">
                <a:solidFill>
                  <a:schemeClr val="bg1"/>
                </a:solidFill>
              </a:rPr>
              <a:t>2025</a:t>
            </a:r>
          </a:p>
        </p:txBody>
      </p:sp>
      <p:pic>
        <p:nvPicPr>
          <p:cNvPr id="8" name="Bildobjekt 7">
            <a:extLst>
              <a:ext uri="{FF2B5EF4-FFF2-40B4-BE49-F238E27FC236}">
                <a16:creationId xmlns:a16="http://schemas.microsoft.com/office/drawing/2014/main" id="{4931DA40-906A-B356-0787-31BFB91A20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4066" y="4595659"/>
            <a:ext cx="1082653" cy="1561550"/>
          </a:xfrm>
          <a:prstGeom prst="rect">
            <a:avLst/>
          </a:prstGeom>
        </p:spPr>
      </p:pic>
      <p:pic>
        <p:nvPicPr>
          <p:cNvPr id="9" name="Bildobjekt 8">
            <a:extLst>
              <a:ext uri="{FF2B5EF4-FFF2-40B4-BE49-F238E27FC236}">
                <a16:creationId xmlns:a16="http://schemas.microsoft.com/office/drawing/2014/main" id="{454F8FB4-CD4D-EE23-2466-CF64709594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5041" y="4538339"/>
            <a:ext cx="1810923" cy="1561550"/>
          </a:xfrm>
          <a:prstGeom prst="rect">
            <a:avLst/>
          </a:prstGeom>
          <a:effectLst>
            <a:outerShdw blurRad="50800" dist="38100" dir="5400000" algn="t" rotWithShape="0">
              <a:prstClr val="black">
                <a:alpha val="40000"/>
              </a:prstClr>
            </a:outerShdw>
          </a:effectLst>
        </p:spPr>
      </p:pic>
      <p:pic>
        <p:nvPicPr>
          <p:cNvPr id="3" name="Bildobjekt 2">
            <a:extLst>
              <a:ext uri="{FF2B5EF4-FFF2-40B4-BE49-F238E27FC236}">
                <a16:creationId xmlns:a16="http://schemas.microsoft.com/office/drawing/2014/main" id="{F65C0B59-4819-2ECC-688F-2A845617D646}"/>
              </a:ext>
            </a:extLst>
          </p:cNvPr>
          <p:cNvPicPr>
            <a:picLocks noChangeAspect="1"/>
          </p:cNvPicPr>
          <p:nvPr/>
        </p:nvPicPr>
        <p:blipFill>
          <a:blip r:embed="rId7"/>
          <a:stretch>
            <a:fillRect/>
          </a:stretch>
        </p:blipFill>
        <p:spPr>
          <a:xfrm>
            <a:off x="10874189" y="5249310"/>
            <a:ext cx="933110" cy="1263962"/>
          </a:xfrm>
          <a:prstGeom prst="rect">
            <a:avLst/>
          </a:prstGeom>
          <a:noFill/>
        </p:spPr>
      </p:pic>
    </p:spTree>
    <p:extLst>
      <p:ext uri="{BB962C8B-B14F-4D97-AF65-F5344CB8AC3E}">
        <p14:creationId xmlns:p14="http://schemas.microsoft.com/office/powerpoint/2010/main" val="147883599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5">
            <a:extLst>
              <a:ext uri="{FF2B5EF4-FFF2-40B4-BE49-F238E27FC236}">
                <a16:creationId xmlns:a16="http://schemas.microsoft.com/office/drawing/2014/main" id="{6CD68981-DC5A-F570-ABAE-8D1DE011550B}"/>
              </a:ext>
            </a:extLst>
          </p:cNvPr>
          <p:cNvSpPr>
            <a:spLocks noChangeArrowheads="1"/>
          </p:cNvSpPr>
          <p:nvPr/>
        </p:nvSpPr>
        <p:spPr bwMode="auto">
          <a:xfrm>
            <a:off x="1768384" y="2963363"/>
            <a:ext cx="2815129" cy="17145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sv-SE" sz="2800" b="1" i="0" u="none" strike="noStrike" kern="1200" cap="none" spc="0" normalizeH="0" baseline="0" noProof="0" dirty="0">
              <a:ln>
                <a:noFill/>
              </a:ln>
              <a:solidFill>
                <a:schemeClr val="bg1"/>
              </a:solidFill>
              <a:effectLst/>
              <a:uLnTx/>
              <a:uFillTx/>
              <a:latin typeface="Abadi" panose="020B0604020104020204" pitchFamily="34" charset="0"/>
              <a:cs typeface="Arial" charset="0"/>
            </a:endParaRPr>
          </a:p>
        </p:txBody>
      </p:sp>
      <p:sp>
        <p:nvSpPr>
          <p:cNvPr id="8" name="textruta 7">
            <a:extLst>
              <a:ext uri="{FF2B5EF4-FFF2-40B4-BE49-F238E27FC236}">
                <a16:creationId xmlns:a16="http://schemas.microsoft.com/office/drawing/2014/main" id="{1B713655-6C84-F7F8-8CCF-C8237170E8EB}"/>
              </a:ext>
            </a:extLst>
          </p:cNvPr>
          <p:cNvSpPr txBox="1"/>
          <p:nvPr/>
        </p:nvSpPr>
        <p:spPr>
          <a:xfrm>
            <a:off x="1577450" y="2269113"/>
            <a:ext cx="2888281" cy="461665"/>
          </a:xfrm>
          <a:prstGeom prst="rect">
            <a:avLst/>
          </a:prstGeom>
          <a:noFill/>
        </p:spPr>
        <p:txBody>
          <a:bodyPr vert="horz" wrap="square" rtlCol="0">
            <a:spAutoFit/>
          </a:bodyPr>
          <a:lstStyle/>
          <a:p>
            <a:pPr>
              <a:defRPr/>
            </a:pPr>
            <a:r>
              <a:rPr lang="sv-SE" sz="2400" b="1" dirty="0">
                <a:solidFill>
                  <a:prstClr val="white"/>
                </a:solidFill>
                <a:latin typeface="Aptos" panose="020B0004020202020204" pitchFamily="34" charset="0"/>
              </a:rPr>
              <a:t>Fysiska aktiviteter</a:t>
            </a:r>
            <a:endParaRPr lang="sv-SE" sz="2400" b="1" dirty="0">
              <a:solidFill>
                <a:srgbClr val="FFFF00"/>
              </a:solidFill>
              <a:latin typeface="Aptos" panose="020B0004020202020204" pitchFamily="34" charset="0"/>
            </a:endParaRPr>
          </a:p>
        </p:txBody>
      </p:sp>
      <p:sp>
        <p:nvSpPr>
          <p:cNvPr id="9" name="textruta 8">
            <a:extLst>
              <a:ext uri="{FF2B5EF4-FFF2-40B4-BE49-F238E27FC236}">
                <a16:creationId xmlns:a16="http://schemas.microsoft.com/office/drawing/2014/main" id="{C1AFF94D-2DC5-E669-80B0-340223961E21}"/>
              </a:ext>
            </a:extLst>
          </p:cNvPr>
          <p:cNvSpPr txBox="1"/>
          <p:nvPr/>
        </p:nvSpPr>
        <p:spPr>
          <a:xfrm>
            <a:off x="1577450" y="2656287"/>
            <a:ext cx="2520776" cy="1015663"/>
          </a:xfrm>
          <a:prstGeom prst="rect">
            <a:avLst/>
          </a:prstGeom>
          <a:noFill/>
        </p:spPr>
        <p:txBody>
          <a:bodyPr wrap="square">
            <a:spAutoFit/>
          </a:bodyPr>
          <a:lstStyle/>
          <a:p>
            <a:pPr>
              <a:defRPr/>
            </a:pPr>
            <a:r>
              <a:rPr lang="sv-SE" dirty="0">
                <a:solidFill>
                  <a:prstClr val="white"/>
                </a:solidFill>
                <a:latin typeface="Arial Rounded MT Bold" panose="020F0704030504030204" pitchFamily="34" charset="0"/>
              </a:rPr>
              <a:t>- </a:t>
            </a:r>
            <a:r>
              <a:rPr lang="sv-SE" sz="2000" b="1" dirty="0">
                <a:solidFill>
                  <a:prstClr val="white"/>
                </a:solidFill>
                <a:latin typeface="Aptos" panose="020B0004020202020204" pitchFamily="34" charset="0"/>
              </a:rPr>
              <a:t>V</a:t>
            </a:r>
            <a:r>
              <a:rPr lang="sv-SE" sz="2000" b="1" dirty="0" err="1">
                <a:solidFill>
                  <a:prstClr val="white"/>
                </a:solidFill>
                <a:latin typeface="Aptos" panose="020B0004020202020204" pitchFamily="34" charset="0"/>
              </a:rPr>
              <a:t>älmående</a:t>
            </a:r>
            <a:endParaRPr lang="sv-SE" sz="2000" b="1" dirty="0">
              <a:solidFill>
                <a:prstClr val="white"/>
              </a:solidFill>
              <a:latin typeface="Aptos" panose="020B0004020202020204" pitchFamily="34" charset="0"/>
            </a:endParaRPr>
          </a:p>
          <a:p>
            <a:pPr>
              <a:defRPr/>
            </a:pPr>
            <a:r>
              <a:rPr lang="sv-SE" sz="2000" b="1" dirty="0">
                <a:solidFill>
                  <a:prstClr val="white"/>
                </a:solidFill>
                <a:latin typeface="Aptos" panose="020B0004020202020204" pitchFamily="34" charset="0"/>
              </a:rPr>
              <a:t>- F</a:t>
            </a:r>
            <a:r>
              <a:rPr lang="sv-SE" sz="2000" b="1" dirty="0" err="1">
                <a:solidFill>
                  <a:prstClr val="white"/>
                </a:solidFill>
                <a:latin typeface="Aptos" panose="020B0004020202020204" pitchFamily="34" charset="0"/>
              </a:rPr>
              <a:t>okus</a:t>
            </a:r>
            <a:r>
              <a:rPr lang="sv-SE" sz="2000" b="1" dirty="0">
                <a:solidFill>
                  <a:prstClr val="white"/>
                </a:solidFill>
                <a:latin typeface="Aptos" panose="020B0004020202020204" pitchFamily="34" charset="0"/>
              </a:rPr>
              <a:t> </a:t>
            </a:r>
          </a:p>
          <a:p>
            <a:pPr>
              <a:defRPr/>
            </a:pPr>
            <a:r>
              <a:rPr lang="sv-SE" sz="2000" b="1" dirty="0">
                <a:solidFill>
                  <a:prstClr val="white"/>
                </a:solidFill>
                <a:latin typeface="Aptos" panose="020B0004020202020204" pitchFamily="34" charset="0"/>
              </a:rPr>
              <a:t>- G</a:t>
            </a:r>
            <a:r>
              <a:rPr lang="sv-SE" sz="2000" b="1" dirty="0" err="1">
                <a:solidFill>
                  <a:prstClr val="white"/>
                </a:solidFill>
                <a:latin typeface="Aptos" panose="020B0004020202020204" pitchFamily="34" charset="0"/>
              </a:rPr>
              <a:t>oda</a:t>
            </a:r>
            <a:r>
              <a:rPr lang="sv-SE" sz="2000" b="1" dirty="0">
                <a:solidFill>
                  <a:prstClr val="white"/>
                </a:solidFill>
                <a:latin typeface="Aptos" panose="020B0004020202020204" pitchFamily="34" charset="0"/>
              </a:rPr>
              <a:t> skolresultat </a:t>
            </a:r>
          </a:p>
        </p:txBody>
      </p:sp>
      <p:sp>
        <p:nvSpPr>
          <p:cNvPr id="12" name="textruta 11">
            <a:extLst>
              <a:ext uri="{FF2B5EF4-FFF2-40B4-BE49-F238E27FC236}">
                <a16:creationId xmlns:a16="http://schemas.microsoft.com/office/drawing/2014/main" id="{6B7A9CF7-BD13-0A70-13D9-191EAAB3B14C}"/>
              </a:ext>
            </a:extLst>
          </p:cNvPr>
          <p:cNvSpPr txBox="1"/>
          <p:nvPr/>
        </p:nvSpPr>
        <p:spPr>
          <a:xfrm>
            <a:off x="7763260" y="2256177"/>
            <a:ext cx="2475906" cy="461665"/>
          </a:xfrm>
          <a:prstGeom prst="rect">
            <a:avLst/>
          </a:prstGeom>
          <a:noFill/>
        </p:spPr>
        <p:txBody>
          <a:bodyPr vert="horz" wrap="square" rtlCol="0">
            <a:spAutoFit/>
          </a:bodyPr>
          <a:lstStyle/>
          <a:p>
            <a:pPr>
              <a:defRPr/>
            </a:pPr>
            <a:r>
              <a:rPr lang="sv-SE" sz="2400" b="1" dirty="0">
                <a:solidFill>
                  <a:prstClr val="white"/>
                </a:solidFill>
                <a:latin typeface="Aptos" panose="020B0004020202020204" pitchFamily="34" charset="0"/>
              </a:rPr>
              <a:t>Något att gå till..</a:t>
            </a:r>
          </a:p>
        </p:txBody>
      </p:sp>
      <p:sp>
        <p:nvSpPr>
          <p:cNvPr id="13" name="textruta 12">
            <a:extLst>
              <a:ext uri="{FF2B5EF4-FFF2-40B4-BE49-F238E27FC236}">
                <a16:creationId xmlns:a16="http://schemas.microsoft.com/office/drawing/2014/main" id="{281754ED-03BB-2208-0298-E702920FBA12}"/>
              </a:ext>
            </a:extLst>
          </p:cNvPr>
          <p:cNvSpPr txBox="1"/>
          <p:nvPr/>
        </p:nvSpPr>
        <p:spPr>
          <a:xfrm>
            <a:off x="7843329" y="2587423"/>
            <a:ext cx="2923283" cy="132343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800" b="0" i="0" u="none" strike="noStrike" kern="0" cap="none" spc="0" normalizeH="0" baseline="0" noProof="0" dirty="0">
                <a:ln>
                  <a:noFill/>
                </a:ln>
                <a:solidFill>
                  <a:prstClr val="white"/>
                </a:solidFill>
                <a:effectLst/>
                <a:uLnTx/>
                <a:uFillTx/>
                <a:latin typeface="Arial Rounded MT Bold" panose="020F0704030504030204" pitchFamily="34" charset="0"/>
              </a:rPr>
              <a:t>-</a:t>
            </a:r>
            <a:r>
              <a:rPr kumimoji="0" lang="sv-SE" sz="1800" b="0" i="0" u="none" strike="noStrike" kern="0" cap="none" spc="0" normalizeH="0" baseline="0" noProof="0" dirty="0">
                <a:ln>
                  <a:noFill/>
                </a:ln>
                <a:solidFill>
                  <a:prstClr val="white"/>
                </a:solidFill>
                <a:effectLst/>
                <a:uLnTx/>
                <a:uFillTx/>
              </a:rPr>
              <a:t> </a:t>
            </a:r>
            <a:r>
              <a:rPr kumimoji="0" lang="sv-SE" sz="2000" b="1" i="0" u="none" strike="noStrike" kern="0" cap="none" spc="0" normalizeH="0" baseline="0" noProof="0" dirty="0">
                <a:ln>
                  <a:noFill/>
                </a:ln>
                <a:solidFill>
                  <a:prstClr val="white"/>
                </a:solidFill>
                <a:effectLst/>
                <a:uLnTx/>
                <a:uFillTx/>
                <a:latin typeface="Aptos" panose="020B0004020202020204" pitchFamily="34" charset="0"/>
              </a:rPr>
              <a:t>Ta ansvar</a:t>
            </a:r>
          </a:p>
          <a:p>
            <a:pPr marL="0" marR="0" lvl="0" indent="0" defTabSz="914400" eaLnBrk="1" fontAlgn="auto" latinLnBrk="0" hangingPunct="1">
              <a:lnSpc>
                <a:spcPct val="100000"/>
              </a:lnSpc>
              <a:spcBef>
                <a:spcPts val="0"/>
              </a:spcBef>
              <a:spcAft>
                <a:spcPts val="0"/>
              </a:spcAft>
              <a:buClrTx/>
              <a:buSzTx/>
              <a:buFontTx/>
              <a:buNone/>
              <a:tabLst/>
              <a:defRPr/>
            </a:pPr>
            <a:r>
              <a:rPr kumimoji="0" lang="sv-SE" sz="2000" b="1" i="0" u="none" strike="noStrike" kern="0" cap="none" spc="0" normalizeH="0" baseline="0" noProof="0" dirty="0">
                <a:ln>
                  <a:noFill/>
                </a:ln>
                <a:solidFill>
                  <a:prstClr val="white"/>
                </a:solidFill>
                <a:effectLst/>
                <a:uLnTx/>
                <a:uFillTx/>
                <a:latin typeface="Aptos" panose="020B0004020202020204" pitchFamily="34" charset="0"/>
              </a:rPr>
              <a:t>- Passa tider</a:t>
            </a:r>
          </a:p>
          <a:p>
            <a:pPr marR="0" lvl="0" defTabSz="914400" eaLnBrk="1" fontAlgn="auto" latinLnBrk="0" hangingPunct="1">
              <a:lnSpc>
                <a:spcPct val="100000"/>
              </a:lnSpc>
              <a:spcBef>
                <a:spcPts val="0"/>
              </a:spcBef>
              <a:spcAft>
                <a:spcPts val="0"/>
              </a:spcAft>
              <a:buClrTx/>
              <a:buSzTx/>
              <a:tabLst/>
              <a:defRPr/>
            </a:pPr>
            <a:r>
              <a:rPr kumimoji="0" lang="sv-SE" sz="2000" b="1" i="0" u="none" strike="noStrike" kern="0" cap="none" spc="0" normalizeH="0" baseline="0" noProof="0" dirty="0">
                <a:ln>
                  <a:noFill/>
                </a:ln>
                <a:solidFill>
                  <a:prstClr val="white"/>
                </a:solidFill>
                <a:effectLst/>
                <a:uLnTx/>
                <a:uFillTx/>
                <a:latin typeface="Aptos" panose="020B0004020202020204" pitchFamily="34" charset="0"/>
              </a:rPr>
              <a:t>- Meningsfull fritid</a:t>
            </a:r>
          </a:p>
          <a:p>
            <a:pPr marR="0" lvl="0" defTabSz="914400" eaLnBrk="1" fontAlgn="auto" latinLnBrk="0" hangingPunct="1">
              <a:lnSpc>
                <a:spcPct val="100000"/>
              </a:lnSpc>
              <a:spcBef>
                <a:spcPts val="0"/>
              </a:spcBef>
              <a:spcAft>
                <a:spcPts val="0"/>
              </a:spcAft>
              <a:buClrTx/>
              <a:buSzTx/>
              <a:tabLst/>
              <a:defRPr/>
            </a:pPr>
            <a:r>
              <a:rPr lang="sv-SE" sz="2000" b="1" kern="0" dirty="0">
                <a:solidFill>
                  <a:prstClr val="white"/>
                </a:solidFill>
                <a:latin typeface="Aptos" panose="020B0004020202020204" pitchFamily="34" charset="0"/>
              </a:rPr>
              <a:t>- Minskad brottslighet</a:t>
            </a:r>
            <a:endParaRPr kumimoji="0" lang="sv-SE" sz="2000" b="1" i="0" u="none" strike="noStrike" kern="0" cap="none" spc="0" normalizeH="0" baseline="0" noProof="0" dirty="0">
              <a:ln>
                <a:noFill/>
              </a:ln>
              <a:solidFill>
                <a:prstClr val="white"/>
              </a:solidFill>
              <a:effectLst/>
              <a:uLnTx/>
              <a:uFillTx/>
              <a:latin typeface="Aptos" panose="020B0004020202020204" pitchFamily="34" charset="0"/>
            </a:endParaRPr>
          </a:p>
        </p:txBody>
      </p:sp>
      <p:sp>
        <p:nvSpPr>
          <p:cNvPr id="14" name="textruta 13">
            <a:extLst>
              <a:ext uri="{FF2B5EF4-FFF2-40B4-BE49-F238E27FC236}">
                <a16:creationId xmlns:a16="http://schemas.microsoft.com/office/drawing/2014/main" id="{9698D537-F5AC-6801-DB63-9C1F0E2EC8DF}"/>
              </a:ext>
            </a:extLst>
          </p:cNvPr>
          <p:cNvSpPr txBox="1"/>
          <p:nvPr/>
        </p:nvSpPr>
        <p:spPr>
          <a:xfrm>
            <a:off x="4966447" y="4366753"/>
            <a:ext cx="1990165" cy="461665"/>
          </a:xfrm>
          <a:prstGeom prst="rect">
            <a:avLst/>
          </a:prstGeom>
          <a:noFill/>
        </p:spPr>
        <p:txBody>
          <a:bodyPr vert="horz" wrap="square" rtlCol="0">
            <a:spAutoFit/>
          </a:bodyPr>
          <a:lstStyle/>
          <a:p>
            <a:pPr>
              <a:defRPr/>
            </a:pPr>
            <a:r>
              <a:rPr lang="sv-SE" sz="2400" b="1" dirty="0">
                <a:solidFill>
                  <a:prstClr val="white"/>
                </a:solidFill>
                <a:latin typeface="Aptos" panose="020B0004020202020204" pitchFamily="34" charset="0"/>
              </a:rPr>
              <a:t>Gemenskap</a:t>
            </a:r>
          </a:p>
        </p:txBody>
      </p:sp>
      <p:sp>
        <p:nvSpPr>
          <p:cNvPr id="15" name="textruta 14">
            <a:extLst>
              <a:ext uri="{FF2B5EF4-FFF2-40B4-BE49-F238E27FC236}">
                <a16:creationId xmlns:a16="http://schemas.microsoft.com/office/drawing/2014/main" id="{F5591BBA-D2F2-5CBE-2EAE-7A028DBD0148}"/>
              </a:ext>
            </a:extLst>
          </p:cNvPr>
          <p:cNvSpPr txBox="1"/>
          <p:nvPr/>
        </p:nvSpPr>
        <p:spPr>
          <a:xfrm>
            <a:off x="4966447" y="4753834"/>
            <a:ext cx="2720276" cy="1323439"/>
          </a:xfrm>
          <a:prstGeom prst="rect">
            <a:avLst/>
          </a:prstGeom>
          <a:noFill/>
        </p:spPr>
        <p:txBody>
          <a:bodyPr wrap="square">
            <a:spAutoFit/>
          </a:bodyPr>
          <a:lstStyle/>
          <a:p>
            <a:pPr>
              <a:defRPr/>
            </a:pPr>
            <a:r>
              <a:rPr lang="sv-SE" dirty="0">
                <a:solidFill>
                  <a:prstClr val="white"/>
                </a:solidFill>
                <a:latin typeface="Arial Rounded MT Bold" panose="020F0704030504030204" pitchFamily="34" charset="0"/>
              </a:rPr>
              <a:t>- </a:t>
            </a:r>
            <a:r>
              <a:rPr lang="sv-SE" sz="2000" b="1" dirty="0">
                <a:solidFill>
                  <a:prstClr val="white"/>
                </a:solidFill>
                <a:latin typeface="Aptos" panose="020B0004020202020204" pitchFamily="34" charset="0"/>
              </a:rPr>
              <a:t>Visa respekt</a:t>
            </a:r>
          </a:p>
          <a:p>
            <a:pPr>
              <a:defRPr/>
            </a:pPr>
            <a:r>
              <a:rPr lang="sv-SE" sz="2000" b="1" dirty="0">
                <a:solidFill>
                  <a:prstClr val="white"/>
                </a:solidFill>
                <a:latin typeface="Aptos" panose="020B0004020202020204" pitchFamily="34" charset="0"/>
              </a:rPr>
              <a:t>- Socialt nätverk</a:t>
            </a:r>
          </a:p>
          <a:p>
            <a:pPr>
              <a:defRPr/>
            </a:pPr>
            <a:r>
              <a:rPr lang="sv-SE" sz="2000" b="1" dirty="0">
                <a:solidFill>
                  <a:prstClr val="white"/>
                </a:solidFill>
                <a:latin typeface="Aptos" panose="020B0004020202020204" pitchFamily="34" charset="0"/>
              </a:rPr>
              <a:t>- Kompisar</a:t>
            </a:r>
          </a:p>
          <a:p>
            <a:pPr defTabSz="914400">
              <a:defRPr/>
            </a:pPr>
            <a:r>
              <a:rPr lang="sv-SE" sz="2000" b="1" dirty="0">
                <a:solidFill>
                  <a:prstClr val="white"/>
                </a:solidFill>
                <a:latin typeface="Aptos" panose="020B0004020202020204" pitchFamily="34" charset="0"/>
              </a:rPr>
              <a:t>- Integration </a:t>
            </a:r>
          </a:p>
        </p:txBody>
      </p:sp>
      <p:sp>
        <p:nvSpPr>
          <p:cNvPr id="3" name="Rektangel 2">
            <a:extLst>
              <a:ext uri="{FF2B5EF4-FFF2-40B4-BE49-F238E27FC236}">
                <a16:creationId xmlns:a16="http://schemas.microsoft.com/office/drawing/2014/main" id="{72C23464-616F-CC9C-FBB2-52DCD36E5E76}"/>
              </a:ext>
            </a:extLst>
          </p:cNvPr>
          <p:cNvSpPr/>
          <p:nvPr/>
        </p:nvSpPr>
        <p:spPr>
          <a:xfrm rot="20532953">
            <a:off x="806013" y="415716"/>
            <a:ext cx="1786964" cy="923330"/>
          </a:xfrm>
          <a:prstGeom prst="rect">
            <a:avLst/>
          </a:prstGeom>
          <a:noFill/>
        </p:spPr>
        <p:txBody>
          <a:bodyPr wrap="none" lIns="91440" tIns="45720" rIns="91440" bIns="45720">
            <a:prstTxWarp prst="textChevron">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sv-SE" sz="5400" b="1" kern="0" dirty="0">
                <a:ln w="9525">
                  <a:solidFill>
                    <a:prstClr val="white"/>
                  </a:solidFill>
                  <a:prstDash val="solid"/>
                </a:ln>
                <a:solidFill>
                  <a:prstClr val="white"/>
                </a:solidFill>
                <a:effectLst>
                  <a:outerShdw blurRad="38100" dist="38100" dir="2700000" algn="tl">
                    <a:srgbClr val="000000">
                      <a:alpha val="43137"/>
                    </a:srgbClr>
                  </a:outerShdw>
                </a:effectLst>
              </a:rPr>
              <a:t>Varför?</a:t>
            </a:r>
            <a:endParaRPr kumimoji="0" lang="sv-SE" sz="5400" b="1" i="0" u="none" strike="noStrike" kern="0" cap="none" spc="0" normalizeH="0" baseline="0" noProof="0" dirty="0">
              <a:ln w="9525">
                <a:solidFill>
                  <a:prstClr val="white"/>
                </a:solidFill>
                <a:prstDash val="solid"/>
              </a:ln>
              <a:solidFill>
                <a:prstClr val="white"/>
              </a:solidFill>
              <a:effectLst>
                <a:outerShdw blurRad="38100" dist="38100" dir="2700000" algn="tl" rotWithShape="0">
                  <a:srgbClr val="000000">
                    <a:alpha val="43137"/>
                  </a:srgbClr>
                </a:outerShdw>
              </a:effectLst>
              <a:uLnTx/>
              <a:uFillTx/>
            </a:endParaRPr>
          </a:p>
        </p:txBody>
      </p:sp>
      <p:pic>
        <p:nvPicPr>
          <p:cNvPr id="2" name="Bildobjekt 1">
            <a:extLst>
              <a:ext uri="{FF2B5EF4-FFF2-40B4-BE49-F238E27FC236}">
                <a16:creationId xmlns:a16="http://schemas.microsoft.com/office/drawing/2014/main" id="{85D38A02-5B8E-E4F1-849B-2E40C02DE34F}"/>
              </a:ext>
            </a:extLst>
          </p:cNvPr>
          <p:cNvPicPr>
            <a:picLocks noChangeAspect="1"/>
          </p:cNvPicPr>
          <p:nvPr/>
        </p:nvPicPr>
        <p:blipFill>
          <a:blip r:embed="rId3" cstate="screen">
            <a:duotone>
              <a:prstClr val="black"/>
              <a:schemeClr val="bg1">
                <a:tint val="45000"/>
                <a:satMod val="400000"/>
              </a:schemeClr>
            </a:duotone>
            <a:extLst>
              <a:ext uri="{28A0092B-C50C-407E-A947-70E740481C1C}">
                <a14:useLocalDpi xmlns:a14="http://schemas.microsoft.com/office/drawing/2010/main"/>
              </a:ext>
            </a:extLst>
          </a:blip>
          <a:stretch>
            <a:fillRect/>
          </a:stretch>
        </p:blipFill>
        <p:spPr>
          <a:xfrm>
            <a:off x="4098226" y="1154083"/>
            <a:ext cx="3309028" cy="3309028"/>
          </a:xfrm>
          <a:prstGeom prst="rect">
            <a:avLst/>
          </a:prstGeom>
        </p:spPr>
      </p:pic>
      <p:pic>
        <p:nvPicPr>
          <p:cNvPr id="5" name="Bildobjekt 4">
            <a:extLst>
              <a:ext uri="{FF2B5EF4-FFF2-40B4-BE49-F238E27FC236}">
                <a16:creationId xmlns:a16="http://schemas.microsoft.com/office/drawing/2014/main" id="{F56E1BD8-BDD0-2B39-0F22-5498DADD2A77}"/>
              </a:ext>
            </a:extLst>
          </p:cNvPr>
          <p:cNvPicPr>
            <a:picLocks noChangeAspect="1"/>
          </p:cNvPicPr>
          <p:nvPr/>
        </p:nvPicPr>
        <p:blipFill>
          <a:blip r:embed="rId4"/>
          <a:stretch>
            <a:fillRect/>
          </a:stretch>
        </p:blipFill>
        <p:spPr>
          <a:xfrm>
            <a:off x="10874189" y="5249310"/>
            <a:ext cx="933110" cy="1263962"/>
          </a:xfrm>
          <a:prstGeom prst="rect">
            <a:avLst/>
          </a:prstGeom>
          <a:noFill/>
        </p:spPr>
      </p:pic>
    </p:spTree>
    <p:extLst>
      <p:ext uri="{BB962C8B-B14F-4D97-AF65-F5344CB8AC3E}">
        <p14:creationId xmlns:p14="http://schemas.microsoft.com/office/powerpoint/2010/main" val="341662092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5">
            <a:extLst>
              <a:ext uri="{FF2B5EF4-FFF2-40B4-BE49-F238E27FC236}">
                <a16:creationId xmlns:a16="http://schemas.microsoft.com/office/drawing/2014/main" id="{6CD68981-DC5A-F570-ABAE-8D1DE011550B}"/>
              </a:ext>
            </a:extLst>
          </p:cNvPr>
          <p:cNvSpPr>
            <a:spLocks noChangeArrowheads="1"/>
          </p:cNvSpPr>
          <p:nvPr/>
        </p:nvSpPr>
        <p:spPr bwMode="auto">
          <a:xfrm>
            <a:off x="1768384" y="2963363"/>
            <a:ext cx="2815129" cy="17145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sv-SE" sz="2800" b="1" i="0" u="none" strike="noStrike" kern="1200" cap="none" spc="0" normalizeH="0" baseline="0" noProof="0" dirty="0">
              <a:ln>
                <a:noFill/>
              </a:ln>
              <a:solidFill>
                <a:schemeClr val="bg1"/>
              </a:solidFill>
              <a:effectLst/>
              <a:uLnTx/>
              <a:uFillTx/>
              <a:latin typeface="Abadi" panose="020B0604020104020204" pitchFamily="34" charset="0"/>
              <a:cs typeface="Arial" charset="0"/>
            </a:endParaRPr>
          </a:p>
        </p:txBody>
      </p:sp>
      <p:sp>
        <p:nvSpPr>
          <p:cNvPr id="3" name="textruta 2">
            <a:extLst>
              <a:ext uri="{FF2B5EF4-FFF2-40B4-BE49-F238E27FC236}">
                <a16:creationId xmlns:a16="http://schemas.microsoft.com/office/drawing/2014/main" id="{EB9F481C-B5B6-8B2D-3341-A7422A59AA3E}"/>
              </a:ext>
            </a:extLst>
          </p:cNvPr>
          <p:cNvSpPr txBox="1"/>
          <p:nvPr/>
        </p:nvSpPr>
        <p:spPr>
          <a:xfrm>
            <a:off x="2106452" y="1530581"/>
            <a:ext cx="2888281" cy="461665"/>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Aptos" panose="020B0004020202020204" pitchFamily="34" charset="0"/>
              </a:rPr>
              <a:t>Föräldrar</a:t>
            </a:r>
            <a:endParaRPr kumimoji="0" lang="sv-SE" sz="2400" b="1" i="0" u="none" strike="noStrike" kern="1200" cap="none" spc="0" normalizeH="0" baseline="0" noProof="0" dirty="0">
              <a:ln>
                <a:noFill/>
              </a:ln>
              <a:solidFill>
                <a:srgbClr val="FFFF00"/>
              </a:solidFill>
              <a:effectLst/>
              <a:uLnTx/>
              <a:uFillTx/>
              <a:latin typeface="Aptos" panose="020B0004020202020204" pitchFamily="34" charset="0"/>
            </a:endParaRPr>
          </a:p>
        </p:txBody>
      </p:sp>
      <p:sp>
        <p:nvSpPr>
          <p:cNvPr id="7" name="textruta 6">
            <a:extLst>
              <a:ext uri="{FF2B5EF4-FFF2-40B4-BE49-F238E27FC236}">
                <a16:creationId xmlns:a16="http://schemas.microsoft.com/office/drawing/2014/main" id="{1DE2B0F6-06E3-13BC-F619-28329EA2590D}"/>
              </a:ext>
            </a:extLst>
          </p:cNvPr>
          <p:cNvSpPr txBox="1"/>
          <p:nvPr/>
        </p:nvSpPr>
        <p:spPr>
          <a:xfrm>
            <a:off x="2123416" y="1878677"/>
            <a:ext cx="2520776"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ptos" panose="020B0004020202020204" pitchFamily="34" charset="0"/>
              </a:rPr>
              <a:t>- </a:t>
            </a:r>
            <a:r>
              <a:rPr lang="sv-SE" sz="2000" b="1" dirty="0">
                <a:solidFill>
                  <a:prstClr val="white"/>
                </a:solidFill>
                <a:latin typeface="Aptos" panose="020B0004020202020204" pitchFamily="34" charset="0"/>
              </a:rPr>
              <a:t>Upptakt</a:t>
            </a:r>
            <a:endParaRPr kumimoji="0" lang="sv-SE" sz="2000" b="1" i="0" u="none" strike="noStrike" kern="1200" cap="none" spc="0" normalizeH="0" baseline="0" noProof="0" dirty="0">
              <a:ln>
                <a:noFill/>
              </a:ln>
              <a:solidFill>
                <a:prstClr val="white"/>
              </a:solidFill>
              <a:effectLst/>
              <a:uLnTx/>
              <a:uFillTx/>
              <a:latin typeface="Aptos" panose="020B00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lang="sv-SE" sz="2000" b="1" noProof="0" dirty="0">
                <a:solidFill>
                  <a:prstClr val="white"/>
                </a:solidFill>
                <a:latin typeface="Aptos" panose="020B0004020202020204" pitchFamily="34" charset="0"/>
              </a:rPr>
              <a:t>- Deltagande</a:t>
            </a:r>
          </a:p>
          <a:p>
            <a:pPr marR="0" lvl="0" algn="l" defTabSz="457200" rtl="0" eaLnBrk="1" fontAlgn="auto" latinLnBrk="0" hangingPunct="1">
              <a:lnSpc>
                <a:spcPct val="100000"/>
              </a:lnSpc>
              <a:spcBef>
                <a:spcPts val="0"/>
              </a:spcBef>
              <a:spcAft>
                <a:spcPts val="0"/>
              </a:spcAft>
              <a:buClrTx/>
              <a:buSzTx/>
              <a:tabLst/>
              <a:defRPr/>
            </a:pPr>
            <a:r>
              <a:rPr kumimoji="0" lang="sv-SE" sz="2000" b="1" i="0" u="none" strike="noStrike" kern="1200" cap="none" spc="0" normalizeH="0" baseline="0" dirty="0">
                <a:ln>
                  <a:noFill/>
                </a:ln>
                <a:solidFill>
                  <a:prstClr val="white"/>
                </a:solidFill>
                <a:effectLst/>
                <a:uLnTx/>
                <a:uFillTx/>
                <a:latin typeface="Aptos" panose="020B0004020202020204" pitchFamily="34" charset="0"/>
              </a:rPr>
              <a:t>- Integration</a:t>
            </a:r>
          </a:p>
          <a:p>
            <a:pPr marR="0" lvl="0" algn="l" defTabSz="457200" rtl="0" eaLnBrk="1" fontAlgn="auto" latinLnBrk="0" hangingPunct="1">
              <a:lnSpc>
                <a:spcPct val="100000"/>
              </a:lnSpc>
              <a:spcBef>
                <a:spcPts val="0"/>
              </a:spcBef>
              <a:spcAft>
                <a:spcPts val="0"/>
              </a:spcAft>
              <a:buClrTx/>
              <a:buSzTx/>
              <a:tabLst/>
              <a:defRPr/>
            </a:pPr>
            <a:r>
              <a:rPr lang="sv-SE" sz="2000" b="1" dirty="0">
                <a:solidFill>
                  <a:prstClr val="white"/>
                </a:solidFill>
                <a:latin typeface="Aptos" panose="020B0004020202020204" pitchFamily="34" charset="0"/>
              </a:rPr>
              <a:t>- Avtal</a:t>
            </a:r>
            <a:r>
              <a:rPr kumimoji="0" lang="sv-SE" sz="2000" b="1" i="0" u="none" strike="noStrike" kern="1200" cap="none" spc="0" normalizeH="0" baseline="0" noProof="0" dirty="0">
                <a:ln>
                  <a:noFill/>
                </a:ln>
                <a:solidFill>
                  <a:prstClr val="white"/>
                </a:solidFill>
                <a:effectLst/>
                <a:uLnTx/>
                <a:uFillTx/>
                <a:latin typeface="Aptos" panose="020B0004020202020204" pitchFamily="34" charset="0"/>
              </a:rPr>
              <a:t> </a:t>
            </a:r>
          </a:p>
        </p:txBody>
      </p:sp>
      <p:sp>
        <p:nvSpPr>
          <p:cNvPr id="8" name="textruta 7">
            <a:extLst>
              <a:ext uri="{FF2B5EF4-FFF2-40B4-BE49-F238E27FC236}">
                <a16:creationId xmlns:a16="http://schemas.microsoft.com/office/drawing/2014/main" id="{BA1A9CE6-5AD9-C406-1099-E71635BC0A73}"/>
              </a:ext>
            </a:extLst>
          </p:cNvPr>
          <p:cNvSpPr txBox="1"/>
          <p:nvPr/>
        </p:nvSpPr>
        <p:spPr>
          <a:xfrm>
            <a:off x="8115224" y="1515454"/>
            <a:ext cx="2908123" cy="461665"/>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2400" b="1" dirty="0">
                <a:solidFill>
                  <a:prstClr val="white"/>
                </a:solidFill>
                <a:latin typeface="Aptos" panose="020B0004020202020204" pitchFamily="34" charset="0"/>
              </a:rPr>
              <a:t>Strängnäs Kommun</a:t>
            </a:r>
            <a:endParaRPr kumimoji="0" lang="sv-SE" sz="2400" b="1" i="0" u="none" strike="noStrike" kern="1200" cap="none" spc="0" normalizeH="0" baseline="0" noProof="0" dirty="0">
              <a:ln>
                <a:noFill/>
              </a:ln>
              <a:solidFill>
                <a:prstClr val="white"/>
              </a:solidFill>
              <a:effectLst/>
              <a:uLnTx/>
              <a:uFillTx/>
              <a:latin typeface="Aptos" panose="020B0004020202020204" pitchFamily="34" charset="0"/>
            </a:endParaRPr>
          </a:p>
        </p:txBody>
      </p:sp>
      <p:sp>
        <p:nvSpPr>
          <p:cNvPr id="9" name="textruta 8">
            <a:extLst>
              <a:ext uri="{FF2B5EF4-FFF2-40B4-BE49-F238E27FC236}">
                <a16:creationId xmlns:a16="http://schemas.microsoft.com/office/drawing/2014/main" id="{046ACCB9-1FD9-C5EC-B48A-F2F712F1ABB5}"/>
              </a:ext>
            </a:extLst>
          </p:cNvPr>
          <p:cNvSpPr txBox="1"/>
          <p:nvPr/>
        </p:nvSpPr>
        <p:spPr>
          <a:xfrm>
            <a:off x="8157504" y="1858032"/>
            <a:ext cx="2580287" cy="1323439"/>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lang="sv-SE" sz="2000" b="1" dirty="0">
                <a:solidFill>
                  <a:prstClr val="white"/>
                </a:solidFill>
              </a:rPr>
              <a:t>- </a:t>
            </a:r>
            <a:r>
              <a:rPr lang="sv-SE" sz="2000" b="1" dirty="0">
                <a:solidFill>
                  <a:prstClr val="white"/>
                </a:solidFill>
                <a:latin typeface="Aptos" panose="020B0004020202020204" pitchFamily="34" charset="0"/>
              </a:rPr>
              <a:t>Intresse</a:t>
            </a:r>
          </a:p>
          <a:p>
            <a:pPr marR="0" lvl="0" algn="l" defTabSz="457200" rtl="0" eaLnBrk="1" fontAlgn="auto" latinLnBrk="0" hangingPunct="1">
              <a:lnSpc>
                <a:spcPct val="100000"/>
              </a:lnSpc>
              <a:spcBef>
                <a:spcPts val="0"/>
              </a:spcBef>
              <a:spcAft>
                <a:spcPts val="0"/>
              </a:spcAft>
              <a:buClrTx/>
              <a:buSzTx/>
              <a:tabLst/>
              <a:defRPr/>
            </a:pPr>
            <a:r>
              <a:rPr kumimoji="0" lang="sv-SE" sz="2000" b="1" i="0" u="none" strike="noStrike" kern="1200" cap="none" spc="0" normalizeH="0" baseline="0" noProof="0" dirty="0">
                <a:ln>
                  <a:noFill/>
                </a:ln>
                <a:solidFill>
                  <a:prstClr val="white"/>
                </a:solidFill>
                <a:effectLst/>
                <a:uLnTx/>
                <a:uFillTx/>
                <a:latin typeface="Aptos" panose="020B0004020202020204" pitchFamily="34" charset="0"/>
              </a:rPr>
              <a:t>- Deltagande</a:t>
            </a:r>
          </a:p>
          <a:p>
            <a:pPr marR="0" lvl="0" algn="l" defTabSz="457200" rtl="0" eaLnBrk="1" fontAlgn="auto" latinLnBrk="0" hangingPunct="1">
              <a:lnSpc>
                <a:spcPct val="100000"/>
              </a:lnSpc>
              <a:spcBef>
                <a:spcPts val="0"/>
              </a:spcBef>
              <a:spcAft>
                <a:spcPts val="0"/>
              </a:spcAft>
              <a:buClrTx/>
              <a:buSzTx/>
              <a:tabLst/>
              <a:defRPr/>
            </a:pPr>
            <a:r>
              <a:rPr lang="sv-SE" sz="2000" b="1" noProof="0" dirty="0">
                <a:solidFill>
                  <a:prstClr val="white"/>
                </a:solidFill>
                <a:latin typeface="Aptos" panose="020B0004020202020204" pitchFamily="34" charset="0"/>
              </a:rPr>
              <a:t>- Resurser</a:t>
            </a:r>
            <a:endParaRPr kumimoji="0" lang="sv-SE" sz="2000" b="1" i="0" u="none" strike="noStrike" kern="1200" cap="none" spc="0" normalizeH="0" baseline="0" noProof="0" dirty="0">
              <a:ln>
                <a:noFill/>
              </a:ln>
              <a:solidFill>
                <a:prstClr val="white"/>
              </a:solidFill>
              <a:effectLst/>
              <a:uLnTx/>
              <a:uFillTx/>
              <a:latin typeface="Aptos" panose="020B00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sv-SE" sz="2000" b="1" dirty="0">
                <a:solidFill>
                  <a:prstClr val="white"/>
                </a:solidFill>
                <a:latin typeface="Aptos" panose="020B0004020202020204" pitchFamily="34" charset="0"/>
              </a:rPr>
              <a:t>- Uppföljning/Dialog</a:t>
            </a:r>
          </a:p>
        </p:txBody>
      </p:sp>
      <p:sp>
        <p:nvSpPr>
          <p:cNvPr id="12" name="textruta 11">
            <a:extLst>
              <a:ext uri="{FF2B5EF4-FFF2-40B4-BE49-F238E27FC236}">
                <a16:creationId xmlns:a16="http://schemas.microsoft.com/office/drawing/2014/main" id="{2A1D573A-4F88-98BA-0E75-5D610290FD38}"/>
              </a:ext>
            </a:extLst>
          </p:cNvPr>
          <p:cNvSpPr txBox="1"/>
          <p:nvPr/>
        </p:nvSpPr>
        <p:spPr>
          <a:xfrm>
            <a:off x="8150487" y="3461616"/>
            <a:ext cx="2888281" cy="461665"/>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2400" b="1" dirty="0">
                <a:solidFill>
                  <a:prstClr val="white"/>
                </a:solidFill>
                <a:latin typeface="Aptos" panose="020B0004020202020204" pitchFamily="34" charset="0"/>
              </a:rPr>
              <a:t>Skolor</a:t>
            </a:r>
            <a:endParaRPr kumimoji="0" lang="sv-SE" sz="2400" b="1" i="0" u="none" strike="noStrike" kern="1200" cap="none" spc="0" normalizeH="0" baseline="0" noProof="0" dirty="0">
              <a:ln>
                <a:noFill/>
              </a:ln>
              <a:solidFill>
                <a:srgbClr val="FFFF00"/>
              </a:solidFill>
              <a:effectLst/>
              <a:uLnTx/>
              <a:uFillTx/>
              <a:latin typeface="Aptos" panose="020B0004020202020204" pitchFamily="34" charset="0"/>
            </a:endParaRPr>
          </a:p>
        </p:txBody>
      </p:sp>
      <p:sp>
        <p:nvSpPr>
          <p:cNvPr id="13" name="textruta 12">
            <a:extLst>
              <a:ext uri="{FF2B5EF4-FFF2-40B4-BE49-F238E27FC236}">
                <a16:creationId xmlns:a16="http://schemas.microsoft.com/office/drawing/2014/main" id="{DA550144-94F0-D9EB-8309-B6EBEE9EC0DB}"/>
              </a:ext>
            </a:extLst>
          </p:cNvPr>
          <p:cNvSpPr txBox="1"/>
          <p:nvPr/>
        </p:nvSpPr>
        <p:spPr>
          <a:xfrm>
            <a:off x="8187259" y="3855770"/>
            <a:ext cx="2520776"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Rounded MT Bold" panose="020F0704030504030204" pitchFamily="34" charset="0"/>
              </a:rPr>
              <a:t>- </a:t>
            </a:r>
            <a:r>
              <a:rPr kumimoji="0" lang="sv-SE" sz="2000" b="1" i="0" u="none" strike="noStrike" kern="1200" cap="none" spc="0" normalizeH="0" baseline="0" noProof="0" dirty="0">
                <a:ln>
                  <a:noFill/>
                </a:ln>
                <a:solidFill>
                  <a:prstClr val="white"/>
                </a:solidFill>
                <a:effectLst/>
                <a:uLnTx/>
                <a:uFillTx/>
                <a:latin typeface="Aptos" panose="020B0004020202020204" pitchFamily="34" charset="0"/>
              </a:rPr>
              <a:t>Intresse</a:t>
            </a:r>
            <a:r>
              <a:rPr kumimoji="0" lang="sv-SE" sz="2000" b="1" i="0" u="none" strike="noStrike" kern="1200" cap="none" spc="0" normalizeH="0" noProof="0" dirty="0">
                <a:ln>
                  <a:noFill/>
                </a:ln>
                <a:solidFill>
                  <a:prstClr val="white"/>
                </a:solidFill>
                <a:effectLst/>
                <a:uLnTx/>
                <a:uFillTx/>
                <a:latin typeface="Aptos" panose="020B00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noProof="0" dirty="0">
                <a:ln>
                  <a:noFill/>
                </a:ln>
                <a:solidFill>
                  <a:prstClr val="white"/>
                </a:solidFill>
                <a:effectLst/>
                <a:uLnTx/>
                <a:uFillTx/>
                <a:latin typeface="Aptos" panose="020B0004020202020204" pitchFamily="34" charset="0"/>
              </a:rPr>
              <a:t>- Deltagande</a:t>
            </a:r>
            <a:endParaRPr kumimoji="0" lang="sv-SE" sz="2000" b="1" i="0" u="none" strike="noStrike" kern="1200" cap="none" spc="0" normalizeH="0" baseline="0" noProof="0" dirty="0">
              <a:ln>
                <a:noFill/>
              </a:ln>
              <a:solidFill>
                <a:prstClr val="white"/>
              </a:solidFill>
              <a:effectLst/>
              <a:uLnTx/>
              <a:uFillTx/>
              <a:latin typeface="Aptos" panose="020B00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lang="sv-SE" sz="2000" b="1" dirty="0">
                <a:solidFill>
                  <a:prstClr val="white"/>
                </a:solidFill>
                <a:latin typeface="Aptos" panose="020B0004020202020204" pitchFamily="34" charset="0"/>
              </a:rPr>
              <a:t>- Fotbollsplaner</a:t>
            </a:r>
          </a:p>
          <a:p>
            <a:pPr marR="0" lvl="0" algn="l" defTabSz="457200" rtl="0" eaLnBrk="1" fontAlgn="auto" latinLnBrk="0" hangingPunct="1">
              <a:lnSpc>
                <a:spcPct val="100000"/>
              </a:lnSpc>
              <a:spcBef>
                <a:spcPts val="0"/>
              </a:spcBef>
              <a:spcAft>
                <a:spcPts val="0"/>
              </a:spcAft>
              <a:buClrTx/>
              <a:buSzTx/>
              <a:tabLst/>
              <a:defRPr/>
            </a:pPr>
            <a:r>
              <a:rPr kumimoji="0" lang="sv-SE" sz="2000" b="1" i="0" u="none" strike="noStrike" kern="1200" cap="none" spc="0" normalizeH="0" baseline="0" noProof="0" dirty="0">
                <a:ln>
                  <a:noFill/>
                </a:ln>
                <a:solidFill>
                  <a:prstClr val="white"/>
                </a:solidFill>
                <a:effectLst/>
                <a:uLnTx/>
                <a:uFillTx/>
                <a:latin typeface="Aptos" panose="020B0004020202020204" pitchFamily="34" charset="0"/>
              </a:rPr>
              <a:t>- Skolbollen </a:t>
            </a:r>
          </a:p>
        </p:txBody>
      </p:sp>
      <p:sp>
        <p:nvSpPr>
          <p:cNvPr id="14" name="textruta 13">
            <a:extLst>
              <a:ext uri="{FF2B5EF4-FFF2-40B4-BE49-F238E27FC236}">
                <a16:creationId xmlns:a16="http://schemas.microsoft.com/office/drawing/2014/main" id="{6C00164A-6EBF-DDF2-2DCC-4E479AD5A881}"/>
              </a:ext>
            </a:extLst>
          </p:cNvPr>
          <p:cNvSpPr txBox="1"/>
          <p:nvPr/>
        </p:nvSpPr>
        <p:spPr>
          <a:xfrm>
            <a:off x="4792247" y="4411987"/>
            <a:ext cx="2888281" cy="461665"/>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2000" noProof="0" dirty="0">
                <a:solidFill>
                  <a:prstClr val="white"/>
                </a:solidFill>
                <a:latin typeface="Arial Rounded MT Bold" panose="020F0704030504030204" pitchFamily="34" charset="0"/>
              </a:rPr>
              <a:t> </a:t>
            </a:r>
            <a:r>
              <a:rPr lang="sv-SE" sz="2400" b="1" noProof="0" dirty="0">
                <a:solidFill>
                  <a:prstClr val="white"/>
                </a:solidFill>
              </a:rPr>
              <a:t>Bostadsbolag</a:t>
            </a:r>
            <a:endParaRPr kumimoji="0" lang="sv-SE" sz="2400" b="1" i="0" u="none" strike="noStrike" kern="1200" cap="none" spc="0" normalizeH="0" baseline="0" noProof="0" dirty="0">
              <a:ln>
                <a:noFill/>
              </a:ln>
              <a:solidFill>
                <a:srgbClr val="FFFF00"/>
              </a:solidFill>
              <a:effectLst/>
              <a:uLnTx/>
              <a:uFillTx/>
            </a:endParaRPr>
          </a:p>
        </p:txBody>
      </p:sp>
      <p:sp>
        <p:nvSpPr>
          <p:cNvPr id="15" name="textruta 14">
            <a:extLst>
              <a:ext uri="{FF2B5EF4-FFF2-40B4-BE49-F238E27FC236}">
                <a16:creationId xmlns:a16="http://schemas.microsoft.com/office/drawing/2014/main" id="{DFFDBAC6-8E7F-9C24-9688-49D868730A5C}"/>
              </a:ext>
            </a:extLst>
          </p:cNvPr>
          <p:cNvSpPr txBox="1"/>
          <p:nvPr/>
        </p:nvSpPr>
        <p:spPr>
          <a:xfrm>
            <a:off x="4867974" y="4485666"/>
            <a:ext cx="2520776" cy="16312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white"/>
              </a:solidFill>
              <a:effectLst/>
              <a:uLnTx/>
              <a:uFillTx/>
              <a:latin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rPr>
              <a:t>- </a:t>
            </a:r>
            <a:r>
              <a:rPr lang="sv-SE" sz="2000" b="1" dirty="0">
                <a:solidFill>
                  <a:prstClr val="white"/>
                </a:solidFill>
                <a:latin typeface="Aptos" panose="020B0004020202020204" pitchFamily="34" charset="0"/>
              </a:rPr>
              <a:t>Intresse</a:t>
            </a:r>
            <a:endParaRPr kumimoji="0" lang="sv-SE" sz="2000" b="1" i="0" u="none" strike="noStrike" kern="1200" cap="none" spc="0" normalizeH="0" baseline="0" noProof="0" dirty="0">
              <a:ln>
                <a:noFill/>
              </a:ln>
              <a:solidFill>
                <a:prstClr val="white"/>
              </a:solidFill>
              <a:effectLst/>
              <a:uLnTx/>
              <a:uFillTx/>
              <a:latin typeface="Aptos" panose="020B00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lang="sv-SE" sz="2000" b="1" noProof="0" dirty="0">
                <a:solidFill>
                  <a:prstClr val="white"/>
                </a:solidFill>
                <a:latin typeface="Aptos" panose="020B0004020202020204" pitchFamily="34" charset="0"/>
              </a:rPr>
              <a:t>- Deltagande</a:t>
            </a:r>
          </a:p>
          <a:p>
            <a:pPr marR="0" lvl="0" algn="l" defTabSz="457200" rtl="0" eaLnBrk="1" fontAlgn="auto" latinLnBrk="0" hangingPunct="1">
              <a:lnSpc>
                <a:spcPct val="100000"/>
              </a:lnSpc>
              <a:spcBef>
                <a:spcPts val="0"/>
              </a:spcBef>
              <a:spcAft>
                <a:spcPts val="0"/>
              </a:spcAft>
              <a:buClrTx/>
              <a:buSzTx/>
              <a:tabLst/>
              <a:defRPr/>
            </a:pPr>
            <a:r>
              <a:rPr lang="sv-SE" sz="2000" b="1" dirty="0">
                <a:solidFill>
                  <a:prstClr val="white"/>
                </a:solidFill>
                <a:latin typeface="Aptos" panose="020B0004020202020204" pitchFamily="34" charset="0"/>
              </a:rPr>
              <a:t>- Fotbollsplaner</a:t>
            </a:r>
          </a:p>
          <a:p>
            <a:pPr marR="0" lvl="0" algn="l" defTabSz="457200" rtl="0" eaLnBrk="1" fontAlgn="auto" latinLnBrk="0" hangingPunct="1">
              <a:lnSpc>
                <a:spcPct val="100000"/>
              </a:lnSpc>
              <a:spcBef>
                <a:spcPts val="0"/>
              </a:spcBef>
              <a:spcAft>
                <a:spcPts val="0"/>
              </a:spcAft>
              <a:buClrTx/>
              <a:buSzTx/>
              <a:tabLst/>
              <a:defRPr/>
            </a:pPr>
            <a:r>
              <a:rPr lang="sv-SE" sz="2000" b="1" noProof="0" dirty="0">
                <a:solidFill>
                  <a:prstClr val="white"/>
                </a:solidFill>
                <a:latin typeface="Aptos" panose="020B0004020202020204" pitchFamily="34" charset="0"/>
              </a:rPr>
              <a:t>- Sammankomster</a:t>
            </a:r>
          </a:p>
        </p:txBody>
      </p:sp>
      <p:sp>
        <p:nvSpPr>
          <p:cNvPr id="19" name="Rektangel 18">
            <a:extLst>
              <a:ext uri="{FF2B5EF4-FFF2-40B4-BE49-F238E27FC236}">
                <a16:creationId xmlns:a16="http://schemas.microsoft.com/office/drawing/2014/main" id="{5A6D21C9-B840-95D0-C2E1-6FD96FC1ABFA}"/>
              </a:ext>
            </a:extLst>
          </p:cNvPr>
          <p:cNvSpPr/>
          <p:nvPr/>
        </p:nvSpPr>
        <p:spPr>
          <a:xfrm rot="20532953">
            <a:off x="429944" y="544749"/>
            <a:ext cx="2977531" cy="923330"/>
          </a:xfrm>
          <a:prstGeom prst="rect">
            <a:avLst/>
          </a:prstGeom>
          <a:noFill/>
        </p:spPr>
        <p:txBody>
          <a:bodyPr wrap="none" lIns="91440" tIns="45720" rIns="91440" bIns="45720">
            <a:prstTxWarp prst="textChevron">
              <a:avLst>
                <a:gd name="adj" fmla="val 16418"/>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sv-SE" sz="5400" b="1" kern="0" dirty="0">
                <a:ln w="9525">
                  <a:solidFill>
                    <a:prstClr val="white"/>
                  </a:solidFill>
                  <a:prstDash val="solid"/>
                </a:ln>
                <a:solidFill>
                  <a:prstClr val="white"/>
                </a:solidFill>
                <a:effectLst>
                  <a:outerShdw blurRad="38100" dist="38100" dir="2700000" algn="tl">
                    <a:srgbClr val="000000">
                      <a:alpha val="43137"/>
                    </a:srgbClr>
                  </a:outerShdw>
                </a:effectLst>
              </a:rPr>
              <a:t>Laguppställning</a:t>
            </a:r>
            <a:r>
              <a:rPr kumimoji="0" lang="sv-SE" sz="5400" b="1" i="0" u="none" strike="noStrike" kern="0" cap="none" spc="0" normalizeH="0" baseline="0" noProof="0" dirty="0">
                <a:ln w="9525">
                  <a:solidFill>
                    <a:prstClr val="white"/>
                  </a:solidFill>
                  <a:prstDash val="solid"/>
                </a:ln>
                <a:solidFill>
                  <a:prstClr val="white"/>
                </a:solidFill>
                <a:effectLst>
                  <a:outerShdw blurRad="38100" dist="38100" dir="2700000" algn="tl">
                    <a:srgbClr val="000000">
                      <a:alpha val="43137"/>
                    </a:srgbClr>
                  </a:outerShdw>
                </a:effectLst>
                <a:uLnTx/>
                <a:uFillTx/>
              </a:rPr>
              <a:t>!</a:t>
            </a:r>
            <a:endParaRPr kumimoji="0" lang="sv-SE" sz="5400" b="1" i="0" u="none" strike="noStrike" kern="0" cap="none" spc="0" normalizeH="0" baseline="0" noProof="0" dirty="0">
              <a:ln w="9525">
                <a:solidFill>
                  <a:prstClr val="white"/>
                </a:solidFill>
                <a:prstDash val="solid"/>
              </a:ln>
              <a:solidFill>
                <a:prstClr val="white"/>
              </a:solidFill>
              <a:effectLst>
                <a:outerShdw blurRad="38100" dist="38100" dir="2700000" algn="tl" rotWithShape="0">
                  <a:srgbClr val="000000">
                    <a:alpha val="43137"/>
                  </a:srgbClr>
                </a:outerShdw>
              </a:effectLst>
              <a:uLnTx/>
              <a:uFillTx/>
            </a:endParaRPr>
          </a:p>
        </p:txBody>
      </p:sp>
      <p:pic>
        <p:nvPicPr>
          <p:cNvPr id="4" name="Bildobjekt 3">
            <a:extLst>
              <a:ext uri="{FF2B5EF4-FFF2-40B4-BE49-F238E27FC236}">
                <a16:creationId xmlns:a16="http://schemas.microsoft.com/office/drawing/2014/main" id="{8EED44BC-19BB-5EDC-9F11-5F2F3113D1F5}"/>
              </a:ext>
            </a:extLst>
          </p:cNvPr>
          <p:cNvPicPr>
            <a:picLocks noChangeAspect="1"/>
          </p:cNvPicPr>
          <p:nvPr/>
        </p:nvPicPr>
        <p:blipFill>
          <a:blip r:embed="rId3" cstate="screen">
            <a:duotone>
              <a:prstClr val="black"/>
              <a:schemeClr val="bg1">
                <a:tint val="45000"/>
                <a:satMod val="400000"/>
              </a:schemeClr>
            </a:duotone>
            <a:extLst>
              <a:ext uri="{28A0092B-C50C-407E-A947-70E740481C1C}">
                <a14:useLocalDpi xmlns:a14="http://schemas.microsoft.com/office/drawing/2010/main"/>
              </a:ext>
            </a:extLst>
          </a:blip>
          <a:stretch>
            <a:fillRect/>
          </a:stretch>
        </p:blipFill>
        <p:spPr>
          <a:xfrm>
            <a:off x="4141768" y="1102959"/>
            <a:ext cx="3309028" cy="3309028"/>
          </a:xfrm>
          <a:prstGeom prst="rect">
            <a:avLst/>
          </a:prstGeom>
        </p:spPr>
      </p:pic>
      <p:pic>
        <p:nvPicPr>
          <p:cNvPr id="2" name="Bildobjekt 1">
            <a:extLst>
              <a:ext uri="{FF2B5EF4-FFF2-40B4-BE49-F238E27FC236}">
                <a16:creationId xmlns:a16="http://schemas.microsoft.com/office/drawing/2014/main" id="{A0208E4C-B732-0F65-B278-8D4A59D70C04}"/>
              </a:ext>
            </a:extLst>
          </p:cNvPr>
          <p:cNvPicPr>
            <a:picLocks noChangeAspect="1"/>
          </p:cNvPicPr>
          <p:nvPr/>
        </p:nvPicPr>
        <p:blipFill>
          <a:blip r:embed="rId4"/>
          <a:stretch>
            <a:fillRect/>
          </a:stretch>
        </p:blipFill>
        <p:spPr>
          <a:xfrm>
            <a:off x="10874189" y="5249310"/>
            <a:ext cx="933110" cy="1263962"/>
          </a:xfrm>
          <a:prstGeom prst="rect">
            <a:avLst/>
          </a:prstGeom>
          <a:noFill/>
        </p:spPr>
      </p:pic>
      <p:pic>
        <p:nvPicPr>
          <p:cNvPr id="20" name="Bildobjekt 19">
            <a:extLst>
              <a:ext uri="{FF2B5EF4-FFF2-40B4-BE49-F238E27FC236}">
                <a16:creationId xmlns:a16="http://schemas.microsoft.com/office/drawing/2014/main" id="{16E96FCA-50FC-122F-FCDC-9DC5CC8D109F}"/>
              </a:ext>
            </a:extLst>
          </p:cNvPr>
          <p:cNvPicPr>
            <a:picLocks noChangeAspect="1"/>
          </p:cNvPicPr>
          <p:nvPr/>
        </p:nvPicPr>
        <p:blipFill>
          <a:blip r:embed="rId5"/>
          <a:stretch>
            <a:fillRect/>
          </a:stretch>
        </p:blipFill>
        <p:spPr>
          <a:xfrm>
            <a:off x="360079" y="3461616"/>
            <a:ext cx="4889416" cy="2694666"/>
          </a:xfrm>
          <a:prstGeom prst="rect">
            <a:avLst/>
          </a:prstGeom>
        </p:spPr>
      </p:pic>
    </p:spTree>
    <p:extLst>
      <p:ext uri="{BB962C8B-B14F-4D97-AF65-F5344CB8AC3E}">
        <p14:creationId xmlns:p14="http://schemas.microsoft.com/office/powerpoint/2010/main" val="379667179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rtlCol="0">
            <a:normAutofit fontScale="90000"/>
          </a:bodyPr>
          <a:lstStyle/>
          <a:p>
            <a:pPr algn="ctr" rtl="0"/>
            <a:r>
              <a:rPr lang="sv-SE" sz="4400" dirty="0">
                <a:solidFill>
                  <a:schemeClr val="bg1"/>
                </a:solidFill>
                <a:latin typeface="Aptos" panose="020B0004020202020204" pitchFamily="34" charset="0"/>
              </a:rPr>
              <a:t>IK Viljan skänker 600 tröjor!</a:t>
            </a:r>
          </a:p>
        </p:txBody>
      </p:sp>
      <p:pic>
        <p:nvPicPr>
          <p:cNvPr id="6" name="Platshållare för bild 5">
            <a:extLst>
              <a:ext uri="{FF2B5EF4-FFF2-40B4-BE49-F238E27FC236}">
                <a16:creationId xmlns:a16="http://schemas.microsoft.com/office/drawing/2014/main" id="{BC8447B5-553C-CFC4-4984-9ABED44B8CA1}"/>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5145740" y="923365"/>
            <a:ext cx="5386107" cy="4252919"/>
          </a:xfrm>
          <a:prstGeom prst="rect">
            <a:avLst/>
          </a:prstGeom>
          <a:effectLst>
            <a:outerShdw blurRad="50800" dist="38100" dir="2700000" algn="tl" rotWithShape="0">
              <a:prstClr val="black">
                <a:alpha val="40000"/>
              </a:prstClr>
            </a:outerShdw>
          </a:effectLst>
        </p:spPr>
      </p:pic>
      <p:sp>
        <p:nvSpPr>
          <p:cNvPr id="3" name="Platshållare för text 2"/>
          <p:cNvSpPr>
            <a:spLocks noGrp="1"/>
          </p:cNvSpPr>
          <p:nvPr>
            <p:ph type="body" sz="half" idx="2"/>
          </p:nvPr>
        </p:nvSpPr>
        <p:spPr>
          <a:xfrm>
            <a:off x="839788" y="2057400"/>
            <a:ext cx="4135624" cy="3811588"/>
          </a:xfrm>
        </p:spPr>
        <p:txBody>
          <a:bodyPr rtlCol="0">
            <a:normAutofit/>
          </a:bodyPr>
          <a:lstStyle/>
          <a:p>
            <a:pPr rtl="0"/>
            <a:r>
              <a:rPr lang="sv-SE" sz="2400" dirty="0">
                <a:solidFill>
                  <a:schemeClr val="bg1"/>
                </a:solidFill>
                <a:latin typeface="Aptos" panose="020B0004020202020204" pitchFamily="34" charset="0"/>
              </a:rPr>
              <a:t>I samband med att IK Viljans avtal med tidigare tröjpartners gått ut har under 2023  och 2024 ett utbyte av tröjor skett. IK Viljan skänker (med tidigare partners goda minne) samtliga 600 tröjor i samarbete med Stadium till behövande barn i andra länder. </a:t>
            </a:r>
          </a:p>
        </p:txBody>
      </p:sp>
      <p:sp>
        <p:nvSpPr>
          <p:cNvPr id="7" name="Rektangel 6">
            <a:extLst>
              <a:ext uri="{FF2B5EF4-FFF2-40B4-BE49-F238E27FC236}">
                <a16:creationId xmlns:a16="http://schemas.microsoft.com/office/drawing/2014/main" id="{3A1FA77A-A2D0-EFFE-D787-502EDEC664D4}"/>
              </a:ext>
            </a:extLst>
          </p:cNvPr>
          <p:cNvSpPr/>
          <p:nvPr/>
        </p:nvSpPr>
        <p:spPr>
          <a:xfrm>
            <a:off x="245339" y="5477470"/>
            <a:ext cx="7713073" cy="923330"/>
          </a:xfrm>
          <a:prstGeom prst="rect">
            <a:avLst/>
          </a:prstGeom>
          <a:noFill/>
        </p:spPr>
        <p:txBody>
          <a:bodyPr wrap="none" lIns="91440" tIns="45720" rIns="91440" bIns="45720">
            <a:prstTxWarp prst="textChevron">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5400" b="1" i="0" u="none" strike="noStrike" kern="0" cap="none" spc="0" normalizeH="0" baseline="0" noProof="0" dirty="0">
                <a:ln w="9525">
                  <a:solidFill>
                    <a:prstClr val="white"/>
                  </a:solidFill>
                  <a:prstDash val="solid"/>
                </a:ln>
                <a:solidFill>
                  <a:prstClr val="white"/>
                </a:solidFill>
                <a:effectLst>
                  <a:outerShdw blurRad="38100" dist="38100" dir="2700000" algn="tl">
                    <a:srgbClr val="000000">
                      <a:alpha val="43137"/>
                    </a:srgbClr>
                  </a:outerShdw>
                </a:effectLst>
                <a:uLnTx/>
                <a:uFillTx/>
              </a:rPr>
              <a:t>Fotboll</a:t>
            </a:r>
            <a:r>
              <a:rPr kumimoji="0" lang="sv-SE" sz="5400" b="1" i="0" u="none" strike="noStrike" kern="0" cap="none" spc="0" normalizeH="0" baseline="0" noProof="0" dirty="0">
                <a:ln w="9525">
                  <a:solidFill>
                    <a:prstClr val="white"/>
                  </a:solidFill>
                  <a:prstDash val="solid"/>
                </a:ln>
                <a:solidFill>
                  <a:srgbClr val="4BACC6"/>
                </a:solidFill>
                <a:effectLst>
                  <a:outerShdw blurRad="38100" dist="38100" dir="2700000" algn="tl" rotWithShape="0">
                    <a:srgbClr val="000000">
                      <a:alpha val="43137"/>
                    </a:srgbClr>
                  </a:outerShdw>
                </a:effectLst>
                <a:uLnTx/>
                <a:uFillTx/>
              </a:rPr>
              <a:t> </a:t>
            </a:r>
            <a:r>
              <a:rPr kumimoji="0" lang="sv-SE" sz="5400" b="1" i="0" u="none" strike="noStrike" kern="0" cap="none" spc="0" normalizeH="0" baseline="0" noProof="0" dirty="0">
                <a:ln w="9525">
                  <a:solidFill>
                    <a:prstClr val="white"/>
                  </a:solidFill>
                  <a:prstDash val="solid"/>
                </a:ln>
                <a:solidFill>
                  <a:prstClr val="white"/>
                </a:solidFill>
                <a:effectLst>
                  <a:outerShdw blurRad="38100" dist="38100" dir="2700000" algn="tl" rotWithShape="0">
                    <a:srgbClr val="000000">
                      <a:alpha val="43137"/>
                    </a:srgbClr>
                  </a:outerShdw>
                </a:effectLst>
                <a:uLnTx/>
                <a:uFillTx/>
              </a:rPr>
              <a:t>är inte bara fotboll</a:t>
            </a:r>
          </a:p>
        </p:txBody>
      </p:sp>
      <p:pic>
        <p:nvPicPr>
          <p:cNvPr id="9" name="Bildobjekt 8">
            <a:extLst>
              <a:ext uri="{FF2B5EF4-FFF2-40B4-BE49-F238E27FC236}">
                <a16:creationId xmlns:a16="http://schemas.microsoft.com/office/drawing/2014/main" id="{CF8458AE-4953-0E0D-4723-1AB4701F75AE}"/>
              </a:ext>
            </a:extLst>
          </p:cNvPr>
          <p:cNvPicPr>
            <a:picLocks noChangeAspect="1"/>
          </p:cNvPicPr>
          <p:nvPr/>
        </p:nvPicPr>
        <p:blipFill>
          <a:blip r:embed="rId4"/>
          <a:srcRect l="4791" r="1"/>
          <a:stretch/>
        </p:blipFill>
        <p:spPr>
          <a:xfrm>
            <a:off x="10911347" y="5401544"/>
            <a:ext cx="881730" cy="1254476"/>
          </a:xfrm>
          <a:prstGeom prst="rect">
            <a:avLst/>
          </a:prstGeom>
          <a:noFill/>
        </p:spPr>
      </p:pic>
    </p:spTree>
    <p:extLst>
      <p:ext uri="{BB962C8B-B14F-4D97-AF65-F5344CB8AC3E}">
        <p14:creationId xmlns:p14="http://schemas.microsoft.com/office/powerpoint/2010/main" val="256616029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0607801C-F8D5-BE55-0A2A-9A0F8F5D9958}"/>
              </a:ext>
            </a:extLst>
          </p:cNvPr>
          <p:cNvSpPr txBox="1"/>
          <p:nvPr/>
        </p:nvSpPr>
        <p:spPr>
          <a:xfrm>
            <a:off x="3368249" y="572569"/>
            <a:ext cx="5255157" cy="646331"/>
          </a:xfrm>
          <a:prstGeom prst="rect">
            <a:avLst/>
          </a:prstGeom>
          <a:noFill/>
        </p:spPr>
        <p:txBody>
          <a:bodyPr wrap="none" rtlCol="0">
            <a:spAutoFit/>
          </a:bodyPr>
          <a:lstStyle/>
          <a:p>
            <a:r>
              <a:rPr lang="sv-SE" sz="2400" b="1" dirty="0">
                <a:solidFill>
                  <a:schemeClr val="bg1"/>
                </a:solidFill>
              </a:rPr>
              <a:t> </a:t>
            </a:r>
            <a:r>
              <a:rPr lang="sv-SE" sz="3600" b="1" dirty="0">
                <a:solidFill>
                  <a:schemeClr val="bg1"/>
                </a:solidFill>
                <a:latin typeface="Aptos" panose="020B0004020202020204" pitchFamily="34" charset="0"/>
              </a:rPr>
              <a:t>Ungdomsverksamheten</a:t>
            </a:r>
          </a:p>
        </p:txBody>
      </p:sp>
      <p:pic>
        <p:nvPicPr>
          <p:cNvPr id="2" name="Bildobjekt 1">
            <a:extLst>
              <a:ext uri="{FF2B5EF4-FFF2-40B4-BE49-F238E27FC236}">
                <a16:creationId xmlns:a16="http://schemas.microsoft.com/office/drawing/2014/main" id="{E2B1D9F0-C0C1-633E-BDD7-9E54E6037B86}"/>
              </a:ext>
            </a:extLst>
          </p:cNvPr>
          <p:cNvPicPr>
            <a:picLocks noChangeAspect="1"/>
          </p:cNvPicPr>
          <p:nvPr/>
        </p:nvPicPr>
        <p:blipFill>
          <a:blip r:embed="rId3"/>
          <a:stretch>
            <a:fillRect/>
          </a:stretch>
        </p:blipFill>
        <p:spPr>
          <a:xfrm>
            <a:off x="2873901" y="1303980"/>
            <a:ext cx="5977157" cy="4514113"/>
          </a:xfrm>
          <a:prstGeom prst="rect">
            <a:avLst/>
          </a:prstGeom>
        </p:spPr>
      </p:pic>
      <p:pic>
        <p:nvPicPr>
          <p:cNvPr id="3" name="Bildobjekt 2">
            <a:extLst>
              <a:ext uri="{FF2B5EF4-FFF2-40B4-BE49-F238E27FC236}">
                <a16:creationId xmlns:a16="http://schemas.microsoft.com/office/drawing/2014/main" id="{F16536D1-A282-089A-AF7F-E05788AC4FF5}"/>
              </a:ext>
            </a:extLst>
          </p:cNvPr>
          <p:cNvPicPr>
            <a:picLocks noChangeAspect="1"/>
          </p:cNvPicPr>
          <p:nvPr/>
        </p:nvPicPr>
        <p:blipFill>
          <a:blip r:embed="rId4"/>
          <a:stretch>
            <a:fillRect/>
          </a:stretch>
        </p:blipFill>
        <p:spPr>
          <a:xfrm>
            <a:off x="10874189" y="5249310"/>
            <a:ext cx="933110" cy="1263962"/>
          </a:xfrm>
          <a:prstGeom prst="rect">
            <a:avLst/>
          </a:prstGeom>
          <a:noFill/>
        </p:spPr>
      </p:pic>
    </p:spTree>
    <p:extLst>
      <p:ext uri="{BB962C8B-B14F-4D97-AF65-F5344CB8AC3E}">
        <p14:creationId xmlns:p14="http://schemas.microsoft.com/office/powerpoint/2010/main" val="25757052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E2FD8-4D06-8394-4B31-792869E04293}"/>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3204EEB7-2A72-E74D-8B63-7989DF18D9EC}"/>
              </a:ext>
            </a:extLst>
          </p:cNvPr>
          <p:cNvSpPr txBox="1"/>
          <p:nvPr/>
        </p:nvSpPr>
        <p:spPr>
          <a:xfrm>
            <a:off x="2142997" y="3578728"/>
            <a:ext cx="2648266" cy="369332"/>
          </a:xfrm>
          <a:prstGeom prst="rect">
            <a:avLst/>
          </a:prstGeom>
          <a:noFill/>
        </p:spPr>
        <p:txBody>
          <a:bodyPr wrap="square" rtlCol="0">
            <a:spAutoFit/>
          </a:bodyPr>
          <a:lstStyle/>
          <a:p>
            <a:pPr algn="ctr"/>
            <a:r>
              <a:rPr lang="sv-SE" dirty="0">
                <a:solidFill>
                  <a:schemeClr val="bg1"/>
                </a:solidFill>
                <a:latin typeface="Aptos" panose="020B0004020202020204" pitchFamily="34" charset="0"/>
              </a:rPr>
              <a:t>är flickor </a:t>
            </a:r>
          </a:p>
        </p:txBody>
      </p:sp>
      <p:sp>
        <p:nvSpPr>
          <p:cNvPr id="7" name="Rektangel 6">
            <a:extLst>
              <a:ext uri="{FF2B5EF4-FFF2-40B4-BE49-F238E27FC236}">
                <a16:creationId xmlns:a16="http://schemas.microsoft.com/office/drawing/2014/main" id="{405B088E-DA7E-D854-0B32-E7CB3DAC9D31}"/>
              </a:ext>
            </a:extLst>
          </p:cNvPr>
          <p:cNvSpPr/>
          <p:nvPr/>
        </p:nvSpPr>
        <p:spPr>
          <a:xfrm rot="20532953">
            <a:off x="806013" y="415716"/>
            <a:ext cx="1786964" cy="923330"/>
          </a:xfrm>
          <a:prstGeom prst="rect">
            <a:avLst/>
          </a:prstGeom>
          <a:noFill/>
        </p:spPr>
        <p:txBody>
          <a:bodyPr wrap="none" lIns="91440" tIns="45720" rIns="91440" bIns="45720">
            <a:prstTxWarp prst="textChevron">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5400" b="1" i="0" u="none" strike="noStrike" kern="0" cap="none" spc="0" normalizeH="0" baseline="0" noProof="0" dirty="0">
                <a:ln w="9525">
                  <a:solidFill>
                    <a:prstClr val="white"/>
                  </a:solidFill>
                  <a:prstDash val="solid"/>
                </a:ln>
                <a:solidFill>
                  <a:prstClr val="white"/>
                </a:solidFill>
                <a:effectLst>
                  <a:outerShdw blurRad="38100" dist="38100" dir="2700000" algn="tl">
                    <a:srgbClr val="000000">
                      <a:alpha val="43137"/>
                    </a:srgbClr>
                  </a:outerShdw>
                </a:effectLst>
                <a:uLnTx/>
                <a:uFillTx/>
              </a:rPr>
              <a:t>Fakta!</a:t>
            </a:r>
            <a:endParaRPr kumimoji="0" lang="sv-SE" sz="5400" b="1" i="0" u="none" strike="noStrike" kern="0" cap="none" spc="0" normalizeH="0" baseline="0" noProof="0" dirty="0">
              <a:ln w="9525">
                <a:solidFill>
                  <a:prstClr val="white"/>
                </a:solidFill>
                <a:prstDash val="solid"/>
              </a:ln>
              <a:solidFill>
                <a:prstClr val="white"/>
              </a:solidFill>
              <a:effectLst>
                <a:outerShdw blurRad="38100" dist="38100" dir="2700000" algn="tl" rotWithShape="0">
                  <a:srgbClr val="000000">
                    <a:alpha val="43137"/>
                  </a:srgbClr>
                </a:outerShdw>
              </a:effectLst>
              <a:uLnTx/>
              <a:uFillTx/>
            </a:endParaRPr>
          </a:p>
        </p:txBody>
      </p:sp>
      <p:sp>
        <p:nvSpPr>
          <p:cNvPr id="8" name="textruta 7">
            <a:extLst>
              <a:ext uri="{FF2B5EF4-FFF2-40B4-BE49-F238E27FC236}">
                <a16:creationId xmlns:a16="http://schemas.microsoft.com/office/drawing/2014/main" id="{55A14CAA-AD2A-4715-A2EF-DE97792B10AA}"/>
              </a:ext>
            </a:extLst>
          </p:cNvPr>
          <p:cNvSpPr txBox="1"/>
          <p:nvPr/>
        </p:nvSpPr>
        <p:spPr>
          <a:xfrm>
            <a:off x="6987092" y="1935134"/>
            <a:ext cx="2957949" cy="369332"/>
          </a:xfrm>
          <a:prstGeom prst="rect">
            <a:avLst/>
          </a:prstGeom>
          <a:noFill/>
        </p:spPr>
        <p:txBody>
          <a:bodyPr wrap="square" rtlCol="0">
            <a:spAutoFit/>
          </a:bodyPr>
          <a:lstStyle/>
          <a:p>
            <a:pPr algn="ctr"/>
            <a:r>
              <a:rPr lang="sv-SE" dirty="0">
                <a:solidFill>
                  <a:schemeClr val="bg1"/>
                </a:solidFill>
                <a:latin typeface="Aptos" panose="020B0004020202020204" pitchFamily="34" charset="0"/>
              </a:rPr>
              <a:t>ungdomar</a:t>
            </a:r>
            <a:r>
              <a:rPr lang="sv-SE" dirty="0">
                <a:solidFill>
                  <a:schemeClr val="bg1"/>
                </a:solidFill>
              </a:rPr>
              <a:t> 5-6 år i bollskolan</a:t>
            </a:r>
          </a:p>
        </p:txBody>
      </p:sp>
      <p:sp>
        <p:nvSpPr>
          <p:cNvPr id="5" name="textruta 4">
            <a:extLst>
              <a:ext uri="{FF2B5EF4-FFF2-40B4-BE49-F238E27FC236}">
                <a16:creationId xmlns:a16="http://schemas.microsoft.com/office/drawing/2014/main" id="{A201AA84-2F15-1343-4D00-FC1C708C993D}"/>
              </a:ext>
            </a:extLst>
          </p:cNvPr>
          <p:cNvSpPr txBox="1"/>
          <p:nvPr/>
        </p:nvSpPr>
        <p:spPr>
          <a:xfrm>
            <a:off x="2246959" y="1796634"/>
            <a:ext cx="2885572" cy="646331"/>
          </a:xfrm>
          <a:prstGeom prst="rect">
            <a:avLst/>
          </a:prstGeom>
          <a:noFill/>
        </p:spPr>
        <p:txBody>
          <a:bodyPr wrap="square" rtlCol="0">
            <a:spAutoFit/>
          </a:bodyPr>
          <a:lstStyle/>
          <a:p>
            <a:pPr algn="ctr"/>
            <a:r>
              <a:rPr lang="sv-SE" dirty="0">
                <a:solidFill>
                  <a:schemeClr val="bg1"/>
                </a:solidFill>
                <a:latin typeface="Aptos" panose="020B0004020202020204" pitchFamily="34" charset="0"/>
              </a:rPr>
              <a:t>ungdomar är med i IK Viljan</a:t>
            </a:r>
          </a:p>
          <a:p>
            <a:pPr algn="ctr"/>
            <a:r>
              <a:rPr lang="sv-SE" dirty="0">
                <a:solidFill>
                  <a:schemeClr val="bg1"/>
                </a:solidFill>
              </a:rPr>
              <a:t> </a:t>
            </a:r>
          </a:p>
        </p:txBody>
      </p:sp>
      <p:sp>
        <p:nvSpPr>
          <p:cNvPr id="9" name="textruta 8">
            <a:extLst>
              <a:ext uri="{FF2B5EF4-FFF2-40B4-BE49-F238E27FC236}">
                <a16:creationId xmlns:a16="http://schemas.microsoft.com/office/drawing/2014/main" id="{8818069C-BD75-31A9-582F-EDC02412856F}"/>
              </a:ext>
            </a:extLst>
          </p:cNvPr>
          <p:cNvSpPr txBox="1"/>
          <p:nvPr/>
        </p:nvSpPr>
        <p:spPr>
          <a:xfrm>
            <a:off x="7000213" y="3577314"/>
            <a:ext cx="2944828" cy="369332"/>
          </a:xfrm>
          <a:prstGeom prst="rect">
            <a:avLst/>
          </a:prstGeom>
          <a:noFill/>
        </p:spPr>
        <p:txBody>
          <a:bodyPr wrap="square" rtlCol="0">
            <a:spAutoFit/>
          </a:bodyPr>
          <a:lstStyle/>
          <a:p>
            <a:pPr algn="ctr"/>
            <a:r>
              <a:rPr lang="sv-SE" dirty="0">
                <a:solidFill>
                  <a:schemeClr val="bg1"/>
                </a:solidFill>
                <a:latin typeface="Aptos" panose="020B0004020202020204" pitchFamily="34" charset="0"/>
              </a:rPr>
              <a:t>ledare</a:t>
            </a:r>
            <a:r>
              <a:rPr lang="sv-SE" dirty="0">
                <a:solidFill>
                  <a:schemeClr val="bg1"/>
                </a:solidFill>
              </a:rPr>
              <a:t> är våra hjältar                </a:t>
            </a:r>
          </a:p>
        </p:txBody>
      </p:sp>
      <p:sp>
        <p:nvSpPr>
          <p:cNvPr id="11" name="textruta 10">
            <a:extLst>
              <a:ext uri="{FF2B5EF4-FFF2-40B4-BE49-F238E27FC236}">
                <a16:creationId xmlns:a16="http://schemas.microsoft.com/office/drawing/2014/main" id="{2CE255D2-7330-3D9E-53E0-0F21C1F7468A}"/>
              </a:ext>
            </a:extLst>
          </p:cNvPr>
          <p:cNvSpPr txBox="1"/>
          <p:nvPr/>
        </p:nvSpPr>
        <p:spPr>
          <a:xfrm>
            <a:off x="2933250" y="843421"/>
            <a:ext cx="2057223" cy="1200329"/>
          </a:xfrm>
          <a:prstGeom prst="rect">
            <a:avLst/>
          </a:prstGeom>
          <a:noFill/>
        </p:spPr>
        <p:txBody>
          <a:bodyPr wrap="square">
            <a:spAutoFit/>
          </a:bodyPr>
          <a:lstStyle/>
          <a:p>
            <a:r>
              <a:rPr lang="sv-SE" sz="7200" dirty="0">
                <a:solidFill>
                  <a:schemeClr val="bg1"/>
                </a:solidFill>
                <a:latin typeface="Aptos" panose="020B0004020202020204" pitchFamily="34" charset="0"/>
              </a:rPr>
              <a:t>654</a:t>
            </a:r>
            <a:endParaRPr lang="sv-SE" sz="7200" dirty="0">
              <a:latin typeface="Aptos" panose="020B0004020202020204" pitchFamily="34" charset="0"/>
            </a:endParaRPr>
          </a:p>
        </p:txBody>
      </p:sp>
      <p:sp>
        <p:nvSpPr>
          <p:cNvPr id="15" name="textruta 14">
            <a:extLst>
              <a:ext uri="{FF2B5EF4-FFF2-40B4-BE49-F238E27FC236}">
                <a16:creationId xmlns:a16="http://schemas.microsoft.com/office/drawing/2014/main" id="{07B4E2CA-CCB9-57F8-288B-AC528200D87D}"/>
              </a:ext>
            </a:extLst>
          </p:cNvPr>
          <p:cNvSpPr txBox="1"/>
          <p:nvPr/>
        </p:nvSpPr>
        <p:spPr>
          <a:xfrm>
            <a:off x="7622209" y="2543117"/>
            <a:ext cx="2108951" cy="1200329"/>
          </a:xfrm>
          <a:prstGeom prst="rect">
            <a:avLst/>
          </a:prstGeom>
          <a:noFill/>
        </p:spPr>
        <p:txBody>
          <a:bodyPr wrap="square">
            <a:spAutoFit/>
          </a:bodyPr>
          <a:lstStyle/>
          <a:p>
            <a:r>
              <a:rPr lang="sv-SE" sz="7200" dirty="0">
                <a:solidFill>
                  <a:schemeClr val="bg1"/>
                </a:solidFill>
                <a:latin typeface="Aptos" panose="020B0004020202020204" pitchFamily="34" charset="0"/>
              </a:rPr>
              <a:t>126</a:t>
            </a:r>
            <a:endParaRPr lang="sv-SE" sz="7200" dirty="0">
              <a:latin typeface="Aptos" panose="020B0004020202020204" pitchFamily="34" charset="0"/>
            </a:endParaRPr>
          </a:p>
        </p:txBody>
      </p:sp>
      <p:sp>
        <p:nvSpPr>
          <p:cNvPr id="19" name="textruta 18">
            <a:extLst>
              <a:ext uri="{FF2B5EF4-FFF2-40B4-BE49-F238E27FC236}">
                <a16:creationId xmlns:a16="http://schemas.microsoft.com/office/drawing/2014/main" id="{B1054DAF-6D90-1237-C295-BECDDE77EA0E}"/>
              </a:ext>
            </a:extLst>
          </p:cNvPr>
          <p:cNvSpPr txBox="1"/>
          <p:nvPr/>
        </p:nvSpPr>
        <p:spPr>
          <a:xfrm>
            <a:off x="2718561" y="2573398"/>
            <a:ext cx="2108951" cy="1200329"/>
          </a:xfrm>
          <a:prstGeom prst="rect">
            <a:avLst/>
          </a:prstGeom>
          <a:noFill/>
        </p:spPr>
        <p:txBody>
          <a:bodyPr wrap="square">
            <a:spAutoFit/>
          </a:bodyPr>
          <a:lstStyle/>
          <a:p>
            <a:r>
              <a:rPr lang="sv-SE" sz="7200" dirty="0">
                <a:solidFill>
                  <a:schemeClr val="bg1"/>
                </a:solidFill>
                <a:latin typeface="Aptos" panose="020B0004020202020204" pitchFamily="34" charset="0"/>
              </a:rPr>
              <a:t>211</a:t>
            </a:r>
            <a:endParaRPr lang="sv-SE" sz="7200" dirty="0">
              <a:latin typeface="Aptos" panose="020B0004020202020204" pitchFamily="34" charset="0"/>
            </a:endParaRPr>
          </a:p>
        </p:txBody>
      </p:sp>
      <p:sp>
        <p:nvSpPr>
          <p:cNvPr id="20" name="textruta 19">
            <a:extLst>
              <a:ext uri="{FF2B5EF4-FFF2-40B4-BE49-F238E27FC236}">
                <a16:creationId xmlns:a16="http://schemas.microsoft.com/office/drawing/2014/main" id="{D5EABE1E-7C6B-1729-8DD9-3C26FC6C90E8}"/>
              </a:ext>
            </a:extLst>
          </p:cNvPr>
          <p:cNvSpPr txBox="1"/>
          <p:nvPr/>
        </p:nvSpPr>
        <p:spPr>
          <a:xfrm>
            <a:off x="5093025" y="4500569"/>
            <a:ext cx="2108951" cy="1200329"/>
          </a:xfrm>
          <a:prstGeom prst="rect">
            <a:avLst/>
          </a:prstGeom>
          <a:noFill/>
        </p:spPr>
        <p:txBody>
          <a:bodyPr wrap="square">
            <a:spAutoFit/>
          </a:bodyPr>
          <a:lstStyle/>
          <a:p>
            <a:r>
              <a:rPr lang="sv-SE" sz="7200" dirty="0">
                <a:solidFill>
                  <a:schemeClr val="bg1"/>
                </a:solidFill>
              </a:rPr>
              <a:t>19%</a:t>
            </a:r>
            <a:endParaRPr lang="sv-SE" sz="7200" dirty="0"/>
          </a:p>
        </p:txBody>
      </p:sp>
      <p:pic>
        <p:nvPicPr>
          <p:cNvPr id="21" name="Bildobjekt 20">
            <a:extLst>
              <a:ext uri="{FF2B5EF4-FFF2-40B4-BE49-F238E27FC236}">
                <a16:creationId xmlns:a16="http://schemas.microsoft.com/office/drawing/2014/main" id="{C4CE82D4-351B-C8FE-45F7-A81D4E40EE97}"/>
              </a:ext>
            </a:extLst>
          </p:cNvPr>
          <p:cNvPicPr>
            <a:picLocks noChangeAspect="1"/>
          </p:cNvPicPr>
          <p:nvPr/>
        </p:nvPicPr>
        <p:blipFill>
          <a:blip r:embed="rId3" cstate="screen">
            <a:duotone>
              <a:prstClr val="black"/>
              <a:schemeClr val="bg1">
                <a:tint val="45000"/>
                <a:satMod val="400000"/>
              </a:schemeClr>
            </a:duotone>
            <a:extLst>
              <a:ext uri="{28A0092B-C50C-407E-A947-70E740481C1C}">
                <a14:useLocalDpi xmlns:a14="http://schemas.microsoft.com/office/drawing/2010/main"/>
              </a:ext>
            </a:extLst>
          </a:blip>
          <a:stretch>
            <a:fillRect/>
          </a:stretch>
        </p:blipFill>
        <p:spPr>
          <a:xfrm>
            <a:off x="4423378" y="1650319"/>
            <a:ext cx="3090256" cy="3090256"/>
          </a:xfrm>
          <a:prstGeom prst="rect">
            <a:avLst/>
          </a:prstGeom>
        </p:spPr>
      </p:pic>
      <p:sp>
        <p:nvSpPr>
          <p:cNvPr id="22" name="textruta 21">
            <a:extLst>
              <a:ext uri="{FF2B5EF4-FFF2-40B4-BE49-F238E27FC236}">
                <a16:creationId xmlns:a16="http://schemas.microsoft.com/office/drawing/2014/main" id="{7BA85F4C-F6C1-69A3-D31E-01A2F3A7015A}"/>
              </a:ext>
            </a:extLst>
          </p:cNvPr>
          <p:cNvSpPr txBox="1"/>
          <p:nvPr/>
        </p:nvSpPr>
        <p:spPr>
          <a:xfrm>
            <a:off x="7581102" y="860190"/>
            <a:ext cx="2108951" cy="1200329"/>
          </a:xfrm>
          <a:prstGeom prst="rect">
            <a:avLst/>
          </a:prstGeom>
          <a:noFill/>
        </p:spPr>
        <p:txBody>
          <a:bodyPr wrap="square">
            <a:spAutoFit/>
          </a:bodyPr>
          <a:lstStyle/>
          <a:p>
            <a:r>
              <a:rPr lang="sv-SE" sz="7200" dirty="0">
                <a:solidFill>
                  <a:schemeClr val="bg1"/>
                </a:solidFill>
                <a:latin typeface="Aptos" panose="020B0004020202020204" pitchFamily="34" charset="0"/>
              </a:rPr>
              <a:t>107</a:t>
            </a:r>
            <a:endParaRPr lang="sv-SE" sz="7200" dirty="0">
              <a:latin typeface="Aptos" panose="020B0004020202020204" pitchFamily="34" charset="0"/>
            </a:endParaRPr>
          </a:p>
        </p:txBody>
      </p:sp>
      <p:sp>
        <p:nvSpPr>
          <p:cNvPr id="24" name="textruta 23">
            <a:extLst>
              <a:ext uri="{FF2B5EF4-FFF2-40B4-BE49-F238E27FC236}">
                <a16:creationId xmlns:a16="http://schemas.microsoft.com/office/drawing/2014/main" id="{DBA223B7-2831-58E7-290E-1CCB437C00B3}"/>
              </a:ext>
            </a:extLst>
          </p:cNvPr>
          <p:cNvSpPr txBox="1"/>
          <p:nvPr/>
        </p:nvSpPr>
        <p:spPr>
          <a:xfrm>
            <a:off x="4510373" y="5418000"/>
            <a:ext cx="3171253" cy="369332"/>
          </a:xfrm>
          <a:prstGeom prst="rect">
            <a:avLst/>
          </a:prstGeom>
          <a:noFill/>
        </p:spPr>
        <p:txBody>
          <a:bodyPr wrap="square" rtlCol="0">
            <a:spAutoFit/>
          </a:bodyPr>
          <a:lstStyle/>
          <a:p>
            <a:pPr algn="ctr"/>
            <a:r>
              <a:rPr lang="sv-SE" dirty="0">
                <a:solidFill>
                  <a:schemeClr val="bg1"/>
                </a:solidFill>
              </a:rPr>
              <a:t> ökning 2024 vs 2023</a:t>
            </a:r>
          </a:p>
        </p:txBody>
      </p:sp>
      <p:sp>
        <p:nvSpPr>
          <p:cNvPr id="2" name="textruta 1">
            <a:extLst>
              <a:ext uri="{FF2B5EF4-FFF2-40B4-BE49-F238E27FC236}">
                <a16:creationId xmlns:a16="http://schemas.microsoft.com/office/drawing/2014/main" id="{5AEA0E28-4DC3-D2B9-1E7F-CFCFBE804640}"/>
              </a:ext>
            </a:extLst>
          </p:cNvPr>
          <p:cNvSpPr txBox="1"/>
          <p:nvPr/>
        </p:nvSpPr>
        <p:spPr>
          <a:xfrm>
            <a:off x="342506" y="2595213"/>
            <a:ext cx="1949995" cy="1631216"/>
          </a:xfrm>
          <a:prstGeom prst="rect">
            <a:avLst/>
          </a:prstGeom>
          <a:solidFill>
            <a:schemeClr val="accent1">
              <a:lumMod val="75000"/>
            </a:schemeClr>
          </a:solidFill>
          <a:ln w="28575">
            <a:solidFill>
              <a:schemeClr val="bg1"/>
            </a:solidFill>
          </a:ln>
        </p:spPr>
        <p:txBody>
          <a:bodyPr wrap="square" rtlCol="0">
            <a:spAutoFit/>
          </a:bodyPr>
          <a:lstStyle/>
          <a:p>
            <a:r>
              <a:rPr lang="sv-SE" dirty="0">
                <a:solidFill>
                  <a:schemeClr val="bg1"/>
                </a:solidFill>
              </a:rPr>
              <a:t>-</a:t>
            </a:r>
            <a:r>
              <a:rPr lang="sv-SE" sz="2000" dirty="0">
                <a:solidFill>
                  <a:schemeClr val="bg1"/>
                </a:solidFill>
                <a:latin typeface="Aptos" panose="020B0004020202020204" pitchFamily="34" charset="0"/>
              </a:rPr>
              <a:t>är flickor</a:t>
            </a:r>
          </a:p>
          <a:p>
            <a:r>
              <a:rPr lang="sv-SE" sz="2000" dirty="0">
                <a:solidFill>
                  <a:schemeClr val="bg1"/>
                </a:solidFill>
                <a:latin typeface="Aptos" panose="020B0004020202020204" pitchFamily="34" charset="0"/>
              </a:rPr>
              <a:t>-5-6 åringar</a:t>
            </a:r>
          </a:p>
          <a:p>
            <a:r>
              <a:rPr lang="sv-SE" sz="2000" dirty="0">
                <a:solidFill>
                  <a:schemeClr val="bg1"/>
                </a:solidFill>
                <a:latin typeface="Aptos" panose="020B0004020202020204" pitchFamily="34" charset="0"/>
              </a:rPr>
              <a:t>-ökning flickor</a:t>
            </a:r>
          </a:p>
          <a:p>
            <a:r>
              <a:rPr lang="sv-SE" sz="2000" dirty="0">
                <a:solidFill>
                  <a:schemeClr val="bg1"/>
                </a:solidFill>
                <a:latin typeface="Aptos" panose="020B0004020202020204" pitchFamily="34" charset="0"/>
              </a:rPr>
              <a:t>-ungdomar IKV</a:t>
            </a:r>
          </a:p>
          <a:p>
            <a:r>
              <a:rPr lang="sv-SE" sz="2000" dirty="0">
                <a:solidFill>
                  <a:schemeClr val="bg1"/>
                </a:solidFill>
                <a:latin typeface="Aptos" panose="020B0004020202020204" pitchFamily="34" charset="0"/>
              </a:rPr>
              <a:t>-antal ledare</a:t>
            </a:r>
          </a:p>
        </p:txBody>
      </p:sp>
      <p:pic>
        <p:nvPicPr>
          <p:cNvPr id="4" name="Bildobjekt 3">
            <a:extLst>
              <a:ext uri="{FF2B5EF4-FFF2-40B4-BE49-F238E27FC236}">
                <a16:creationId xmlns:a16="http://schemas.microsoft.com/office/drawing/2014/main" id="{E3B19A53-9717-394F-B1EE-C2BD3B66ED0F}"/>
              </a:ext>
            </a:extLst>
          </p:cNvPr>
          <p:cNvPicPr>
            <a:picLocks noChangeAspect="1"/>
          </p:cNvPicPr>
          <p:nvPr/>
        </p:nvPicPr>
        <p:blipFill>
          <a:blip r:embed="rId4"/>
          <a:stretch>
            <a:fillRect/>
          </a:stretch>
        </p:blipFill>
        <p:spPr>
          <a:xfrm>
            <a:off x="10874189" y="5249310"/>
            <a:ext cx="933110" cy="1263962"/>
          </a:xfrm>
          <a:prstGeom prst="rect">
            <a:avLst/>
          </a:prstGeom>
          <a:noFill/>
        </p:spPr>
      </p:pic>
    </p:spTree>
    <p:extLst>
      <p:ext uri="{BB962C8B-B14F-4D97-AF65-F5344CB8AC3E}">
        <p14:creationId xmlns:p14="http://schemas.microsoft.com/office/powerpoint/2010/main" val="368515268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5" grpId="0"/>
      <p:bldP spid="9"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849918FD-F998-06A2-08CB-D49FAF223863}"/>
              </a:ext>
            </a:extLst>
          </p:cNvPr>
          <p:cNvSpPr txBox="1"/>
          <p:nvPr/>
        </p:nvSpPr>
        <p:spPr>
          <a:xfrm>
            <a:off x="2776579" y="473957"/>
            <a:ext cx="6134564" cy="523220"/>
          </a:xfrm>
          <a:prstGeom prst="rect">
            <a:avLst/>
          </a:prstGeom>
          <a:noFill/>
        </p:spPr>
        <p:txBody>
          <a:bodyPr wrap="none" rtlCol="0">
            <a:spAutoFit/>
          </a:bodyPr>
          <a:lstStyle/>
          <a:p>
            <a:r>
              <a:rPr lang="sv-SE" sz="2400" b="1" dirty="0">
                <a:solidFill>
                  <a:schemeClr val="bg1"/>
                </a:solidFill>
              </a:rPr>
              <a:t> </a:t>
            </a:r>
            <a:r>
              <a:rPr lang="sv-SE" sz="2800" b="1" dirty="0">
                <a:solidFill>
                  <a:schemeClr val="bg1"/>
                </a:solidFill>
                <a:latin typeface="Aptos" panose="020B0004020202020204" pitchFamily="34" charset="0"/>
              </a:rPr>
              <a:t>IK Viljans ungdomsverksamhet 2024</a:t>
            </a:r>
          </a:p>
        </p:txBody>
      </p:sp>
      <p:pic>
        <p:nvPicPr>
          <p:cNvPr id="6" name="Bildobjekt 5">
            <a:extLst>
              <a:ext uri="{FF2B5EF4-FFF2-40B4-BE49-F238E27FC236}">
                <a16:creationId xmlns:a16="http://schemas.microsoft.com/office/drawing/2014/main" id="{030D20E6-493F-C1DE-376A-25EE086C6F0D}"/>
              </a:ext>
            </a:extLst>
          </p:cNvPr>
          <p:cNvPicPr>
            <a:picLocks noChangeAspect="1"/>
          </p:cNvPicPr>
          <p:nvPr/>
        </p:nvPicPr>
        <p:blipFill>
          <a:blip r:embed="rId3">
            <a:duotone>
              <a:schemeClr val="accent5">
                <a:shade val="45000"/>
                <a:satMod val="135000"/>
              </a:schemeClr>
              <a:prstClr val="white"/>
            </a:duotone>
          </a:blip>
          <a:stretch>
            <a:fillRect/>
          </a:stretch>
        </p:blipFill>
        <p:spPr>
          <a:xfrm>
            <a:off x="1507511" y="1326776"/>
            <a:ext cx="2906357" cy="4034601"/>
          </a:xfrm>
          <a:prstGeom prst="rect">
            <a:avLst/>
          </a:prstGeom>
          <a:solidFill>
            <a:schemeClr val="bg1"/>
          </a:solidFill>
          <a:effectLst>
            <a:outerShdw blurRad="50800" dist="38100" dir="5400000" algn="t" rotWithShape="0">
              <a:prstClr val="black">
                <a:alpha val="40000"/>
              </a:prstClr>
            </a:outerShdw>
          </a:effectLst>
        </p:spPr>
      </p:pic>
      <p:pic>
        <p:nvPicPr>
          <p:cNvPr id="8" name="Bildobjekt 7">
            <a:extLst>
              <a:ext uri="{FF2B5EF4-FFF2-40B4-BE49-F238E27FC236}">
                <a16:creationId xmlns:a16="http://schemas.microsoft.com/office/drawing/2014/main" id="{7E1FAB5D-CA1F-823F-5566-BDD9414E1906}"/>
              </a:ext>
            </a:extLst>
          </p:cNvPr>
          <p:cNvPicPr>
            <a:picLocks noChangeAspect="1"/>
          </p:cNvPicPr>
          <p:nvPr/>
        </p:nvPicPr>
        <p:blipFill>
          <a:blip r:embed="rId4">
            <a:duotone>
              <a:schemeClr val="accent1">
                <a:shade val="45000"/>
                <a:satMod val="135000"/>
              </a:schemeClr>
              <a:prstClr val="white"/>
            </a:duotone>
          </a:blip>
          <a:stretch>
            <a:fillRect/>
          </a:stretch>
        </p:blipFill>
        <p:spPr>
          <a:xfrm>
            <a:off x="4635313" y="1347132"/>
            <a:ext cx="6049176" cy="4139268"/>
          </a:xfrm>
          <a:prstGeom prst="rect">
            <a:avLst/>
          </a:prstGeom>
        </p:spPr>
      </p:pic>
      <p:sp>
        <p:nvSpPr>
          <p:cNvPr id="9" name="Ellips 8">
            <a:extLst>
              <a:ext uri="{FF2B5EF4-FFF2-40B4-BE49-F238E27FC236}">
                <a16:creationId xmlns:a16="http://schemas.microsoft.com/office/drawing/2014/main" id="{877B532F-EEE0-C391-5DAF-1C644B08A7F6}"/>
              </a:ext>
            </a:extLst>
          </p:cNvPr>
          <p:cNvSpPr/>
          <p:nvPr/>
        </p:nvSpPr>
        <p:spPr>
          <a:xfrm>
            <a:off x="3809648" y="5063072"/>
            <a:ext cx="514688" cy="37171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il: nedåt 9">
            <a:extLst>
              <a:ext uri="{FF2B5EF4-FFF2-40B4-BE49-F238E27FC236}">
                <a16:creationId xmlns:a16="http://schemas.microsoft.com/office/drawing/2014/main" id="{988689DC-6978-ADD7-E1BB-613198CBC3C0}"/>
              </a:ext>
            </a:extLst>
          </p:cNvPr>
          <p:cNvSpPr/>
          <p:nvPr/>
        </p:nvSpPr>
        <p:spPr>
          <a:xfrm rot="13896355">
            <a:off x="2770673" y="5202944"/>
            <a:ext cx="317396" cy="551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ED7AE4B0-BB46-1992-BD76-EB293E6E621C}"/>
              </a:ext>
            </a:extLst>
          </p:cNvPr>
          <p:cNvSpPr txBox="1"/>
          <p:nvPr/>
        </p:nvSpPr>
        <p:spPr>
          <a:xfrm>
            <a:off x="1404136" y="5629989"/>
            <a:ext cx="3058081" cy="461665"/>
          </a:xfrm>
          <a:prstGeom prst="rect">
            <a:avLst/>
          </a:prstGeom>
          <a:noFill/>
        </p:spPr>
        <p:txBody>
          <a:bodyPr wrap="none" rtlCol="0">
            <a:spAutoFit/>
          </a:bodyPr>
          <a:lstStyle/>
          <a:p>
            <a:r>
              <a:rPr lang="sv-SE" sz="2400" b="1" dirty="0">
                <a:solidFill>
                  <a:schemeClr val="bg1"/>
                </a:solidFill>
              </a:rPr>
              <a:t> </a:t>
            </a:r>
            <a:r>
              <a:rPr lang="sv-SE" sz="2000" b="1" dirty="0">
                <a:solidFill>
                  <a:schemeClr val="bg1"/>
                </a:solidFill>
                <a:latin typeface="Aptos" panose="020B0004020202020204" pitchFamily="34" charset="0"/>
              </a:rPr>
              <a:t>Ökning</a:t>
            </a:r>
            <a:r>
              <a:rPr lang="sv-SE" sz="2000" b="1" dirty="0">
                <a:solidFill>
                  <a:schemeClr val="bg1"/>
                </a:solidFill>
              </a:rPr>
              <a:t> med 19% vs 2023!</a:t>
            </a:r>
          </a:p>
        </p:txBody>
      </p:sp>
      <p:sp>
        <p:nvSpPr>
          <p:cNvPr id="4" name="Pratbubbla: oval 3">
            <a:extLst>
              <a:ext uri="{FF2B5EF4-FFF2-40B4-BE49-F238E27FC236}">
                <a16:creationId xmlns:a16="http://schemas.microsoft.com/office/drawing/2014/main" id="{0D2DDD22-C393-E0DC-ABCD-010BE1612CA4}"/>
              </a:ext>
            </a:extLst>
          </p:cNvPr>
          <p:cNvSpPr/>
          <p:nvPr/>
        </p:nvSpPr>
        <p:spPr>
          <a:xfrm>
            <a:off x="9730115" y="3129289"/>
            <a:ext cx="1631577" cy="854695"/>
          </a:xfrm>
          <a:prstGeom prst="wedgeEllipseCallout">
            <a:avLst>
              <a:gd name="adj1" fmla="val -57646"/>
              <a:gd name="adj2" fmla="val 3828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latin typeface="Aptos" panose="020B0004020202020204" pitchFamily="34" charset="0"/>
              </a:rPr>
              <a:t>Flytt till skolor utanför kommunen</a:t>
            </a:r>
          </a:p>
        </p:txBody>
      </p:sp>
      <p:pic>
        <p:nvPicPr>
          <p:cNvPr id="5" name="Bildobjekt 4">
            <a:extLst>
              <a:ext uri="{FF2B5EF4-FFF2-40B4-BE49-F238E27FC236}">
                <a16:creationId xmlns:a16="http://schemas.microsoft.com/office/drawing/2014/main" id="{CBA924DE-0A31-8B6D-B06A-B329B19E026B}"/>
              </a:ext>
            </a:extLst>
          </p:cNvPr>
          <p:cNvPicPr>
            <a:picLocks noChangeAspect="1"/>
          </p:cNvPicPr>
          <p:nvPr/>
        </p:nvPicPr>
        <p:blipFill>
          <a:blip r:embed="rId5"/>
          <a:stretch>
            <a:fillRect/>
          </a:stretch>
        </p:blipFill>
        <p:spPr>
          <a:xfrm>
            <a:off x="579590" y="4716836"/>
            <a:ext cx="849482" cy="1842694"/>
          </a:xfrm>
          <a:prstGeom prst="rect">
            <a:avLst/>
          </a:prstGeom>
        </p:spPr>
      </p:pic>
      <p:pic>
        <p:nvPicPr>
          <p:cNvPr id="11" name="Bildobjekt 10">
            <a:extLst>
              <a:ext uri="{FF2B5EF4-FFF2-40B4-BE49-F238E27FC236}">
                <a16:creationId xmlns:a16="http://schemas.microsoft.com/office/drawing/2014/main" id="{DD9187E9-1664-B058-7F0E-837FFD88DDBB}"/>
              </a:ext>
            </a:extLst>
          </p:cNvPr>
          <p:cNvPicPr>
            <a:picLocks noChangeAspect="1"/>
          </p:cNvPicPr>
          <p:nvPr/>
        </p:nvPicPr>
        <p:blipFill>
          <a:blip r:embed="rId6"/>
          <a:stretch>
            <a:fillRect/>
          </a:stretch>
        </p:blipFill>
        <p:spPr>
          <a:xfrm>
            <a:off x="10874189" y="5249310"/>
            <a:ext cx="933110" cy="1263962"/>
          </a:xfrm>
          <a:prstGeom prst="rect">
            <a:avLst/>
          </a:prstGeom>
          <a:noFill/>
        </p:spPr>
      </p:pic>
    </p:spTree>
    <p:extLst>
      <p:ext uri="{BB962C8B-B14F-4D97-AF65-F5344CB8AC3E}">
        <p14:creationId xmlns:p14="http://schemas.microsoft.com/office/powerpoint/2010/main" val="381512090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4" grpId="0" animBg="1"/>
    </p:bldLst>
  </p:timing>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ma">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2206</TotalTime>
  <Words>536</Words>
  <Application>Microsoft Office PowerPoint</Application>
  <PresentationFormat>Bredbild</PresentationFormat>
  <Paragraphs>132</Paragraphs>
  <Slides>18</Slides>
  <Notes>18</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18</vt:i4>
      </vt:variant>
    </vt:vector>
  </HeadingPairs>
  <TitlesOfParts>
    <vt:vector size="25" baseType="lpstr">
      <vt:lpstr>Abadi</vt:lpstr>
      <vt:lpstr>Aptos</vt:lpstr>
      <vt:lpstr>Arial</vt:lpstr>
      <vt:lpstr>Arial Rounded MT Bold</vt:lpstr>
      <vt:lpstr>Calibri</vt:lpstr>
      <vt:lpstr>Calibri Light</vt:lpstr>
      <vt:lpstr>Office-tema</vt:lpstr>
      <vt:lpstr>Lägg till en bildrubrik – 5</vt:lpstr>
      <vt:lpstr>PowerPoint-presentation</vt:lpstr>
      <vt:lpstr>PowerPoint-presentation</vt:lpstr>
      <vt:lpstr>PowerPoint-presentation</vt:lpstr>
      <vt:lpstr>PowerPoint-presentation</vt:lpstr>
      <vt:lpstr>IK Viljan skänker 600 tröjor!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IK Viljan Strängnäs</dc:title>
  <dc:creator>Jan Sjöholm</dc:creator>
  <cp:lastModifiedBy>Jan Sjöholm</cp:lastModifiedBy>
  <cp:revision>9</cp:revision>
  <dcterms:created xsi:type="dcterms:W3CDTF">2023-07-06T06:57:14Z</dcterms:created>
  <dcterms:modified xsi:type="dcterms:W3CDTF">2024-11-26T16:06:36Z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